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2_0.xml" ContentType="application/vnd.ms-powerpoint.comments+xml"/>
  <Override PartName="/ppt/notesSlides/notesSlide7.xml" ContentType="application/vnd.openxmlformats-officedocument.presentationml.notesSlide+xml"/>
  <Override PartName="/ppt/comments/modernComment_592_3124DBC4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76"/>
  </p:notesMasterIdLst>
  <p:sldIdLst>
    <p:sldId id="301" r:id="rId2"/>
    <p:sldId id="1420" r:id="rId3"/>
    <p:sldId id="1421" r:id="rId4"/>
    <p:sldId id="1422" r:id="rId5"/>
    <p:sldId id="1361" r:id="rId6"/>
    <p:sldId id="1367" r:id="rId7"/>
    <p:sldId id="1347" r:id="rId8"/>
    <p:sldId id="1348" r:id="rId9"/>
    <p:sldId id="1349" r:id="rId10"/>
    <p:sldId id="1350" r:id="rId11"/>
    <p:sldId id="1341" r:id="rId12"/>
    <p:sldId id="1370" r:id="rId13"/>
    <p:sldId id="1374" r:id="rId14"/>
    <p:sldId id="1381" r:id="rId15"/>
    <p:sldId id="1379" r:id="rId16"/>
    <p:sldId id="1424" r:id="rId17"/>
    <p:sldId id="1380" r:id="rId18"/>
    <p:sldId id="1384" r:id="rId19"/>
    <p:sldId id="1442" r:id="rId20"/>
    <p:sldId id="1385" r:id="rId21"/>
    <p:sldId id="1428" r:id="rId22"/>
    <p:sldId id="1429" r:id="rId23"/>
    <p:sldId id="1430" r:id="rId24"/>
    <p:sldId id="1431" r:id="rId25"/>
    <p:sldId id="1432" r:id="rId26"/>
    <p:sldId id="1433" r:id="rId27"/>
    <p:sldId id="1434" r:id="rId28"/>
    <p:sldId id="1435" r:id="rId29"/>
    <p:sldId id="1437" r:id="rId30"/>
    <p:sldId id="1436" r:id="rId31"/>
    <p:sldId id="1438" r:id="rId32"/>
    <p:sldId id="1439" r:id="rId33"/>
    <p:sldId id="1440" r:id="rId34"/>
    <p:sldId id="1441" r:id="rId35"/>
    <p:sldId id="705" r:id="rId36"/>
    <p:sldId id="322" r:id="rId37"/>
    <p:sldId id="323" r:id="rId38"/>
    <p:sldId id="324" r:id="rId39"/>
    <p:sldId id="325" r:id="rId40"/>
    <p:sldId id="326" r:id="rId41"/>
    <p:sldId id="327" r:id="rId42"/>
    <p:sldId id="1287" r:id="rId43"/>
    <p:sldId id="1413" r:id="rId44"/>
    <p:sldId id="1443" r:id="rId45"/>
    <p:sldId id="1444" r:id="rId46"/>
    <p:sldId id="1397" r:id="rId47"/>
    <p:sldId id="1398" r:id="rId48"/>
    <p:sldId id="339" r:id="rId49"/>
    <p:sldId id="1445" r:id="rId50"/>
    <p:sldId id="1401" r:id="rId51"/>
    <p:sldId id="1404" r:id="rId52"/>
    <p:sldId id="1426" r:id="rId53"/>
    <p:sldId id="1406" r:id="rId54"/>
    <p:sldId id="1407" r:id="rId55"/>
    <p:sldId id="1408" r:id="rId56"/>
    <p:sldId id="1659" r:id="rId57"/>
    <p:sldId id="1414" r:id="rId58"/>
    <p:sldId id="1415" r:id="rId59"/>
    <p:sldId id="1396" r:id="rId60"/>
    <p:sldId id="1416" r:id="rId61"/>
    <p:sldId id="1417" r:id="rId62"/>
    <p:sldId id="1419" r:id="rId63"/>
    <p:sldId id="1391" r:id="rId64"/>
    <p:sldId id="1446" r:id="rId65"/>
    <p:sldId id="1447" r:id="rId66"/>
    <p:sldId id="1392" r:id="rId67"/>
    <p:sldId id="1345" r:id="rId68"/>
    <p:sldId id="1333" r:id="rId69"/>
    <p:sldId id="1230" r:id="rId70"/>
    <p:sldId id="1232" r:id="rId71"/>
    <p:sldId id="1425" r:id="rId72"/>
    <p:sldId id="1409" r:id="rId73"/>
    <p:sldId id="1427" r:id="rId74"/>
    <p:sldId id="1423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Corbel" panose="020B0503020204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AA70A-F13D-5E45-B948-B44D98F70397}" v="812" dt="2023-02-09T20:20:43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8"/>
    <p:restoredTop sz="94724"/>
  </p:normalViewPr>
  <p:slideViewPr>
    <p:cSldViewPr snapToGrid="0">
      <p:cViewPr varScale="1">
        <p:scale>
          <a:sx n="175" d="100"/>
          <a:sy n="175" d="100"/>
        </p:scale>
        <p:origin x="18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viewProps" Target="viewProps.xml"/><Relationship Id="rId9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F2B90530-C488-9EEE-07CC-D36BB26A5870}"/>
    <pc:docChg chg="delSld">
      <pc:chgData name="Daniel Khashabi" userId="S::dkhasha1@jh.edu::62390808-c838-45e6-be59-d6fd0d208bc8" providerId="AD" clId="Web-{F2B90530-C488-9EEE-07CC-D36BB26A5870}" dt="2023-02-02T19:45:15.245" v="41"/>
      <pc:docMkLst>
        <pc:docMk/>
      </pc:docMkLst>
      <pc:sldChg chg="del">
        <pc:chgData name="Daniel Khashabi" userId="S::dkhasha1@jh.edu::62390808-c838-45e6-be59-d6fd0d208bc8" providerId="AD" clId="Web-{F2B90530-C488-9EEE-07CC-D36BB26A5870}" dt="2023-02-02T19:43:55.867" v="8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F2B90530-C488-9EEE-07CC-D36BB26A5870}" dt="2023-02-02T19:44:31.040" v="16"/>
        <pc:sldMkLst>
          <pc:docMk/>
          <pc:sldMk cId="2498504530" sldId="430"/>
        </pc:sldMkLst>
      </pc:sldChg>
      <pc:sldChg chg="del">
        <pc:chgData name="Daniel Khashabi" userId="S::dkhasha1@jh.edu::62390808-c838-45e6-be59-d6fd0d208bc8" providerId="AD" clId="Web-{F2B90530-C488-9EEE-07CC-D36BB26A5870}" dt="2023-02-02T19:44:31.228" v="18"/>
        <pc:sldMkLst>
          <pc:docMk/>
          <pc:sldMk cId="634724682" sldId="433"/>
        </pc:sldMkLst>
      </pc:sldChg>
      <pc:sldChg chg="del">
        <pc:chgData name="Daniel Khashabi" userId="S::dkhasha1@jh.edu::62390808-c838-45e6-be59-d6fd0d208bc8" providerId="AD" clId="Web-{F2B90530-C488-9EEE-07CC-D36BB26A5870}" dt="2023-02-02T19:44:31.384" v="19"/>
        <pc:sldMkLst>
          <pc:docMk/>
          <pc:sldMk cId="4187874920" sldId="435"/>
        </pc:sldMkLst>
      </pc:sldChg>
      <pc:sldChg chg="del">
        <pc:chgData name="Daniel Khashabi" userId="S::dkhasha1@jh.edu::62390808-c838-45e6-be59-d6fd0d208bc8" providerId="AD" clId="Web-{F2B90530-C488-9EEE-07CC-D36BB26A5870}" dt="2023-02-02T19:43:34.711" v="0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6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5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4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F2B90530-C488-9EEE-07CC-D36BB26A5870}" dt="2023-02-02T19:43:43.320" v="1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F2B90530-C488-9EEE-07CC-D36BB26A5870}" dt="2023-02-02T19:43:55.930" v="9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3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2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F2B90530-C488-9EEE-07CC-D36BB26A5870}" dt="2023-02-02T19:44:30.868" v="15"/>
        <pc:sldMkLst>
          <pc:docMk/>
          <pc:sldMk cId="3923463868" sldId="1288"/>
        </pc:sldMkLst>
      </pc:sldChg>
      <pc:sldChg chg="del">
        <pc:chgData name="Daniel Khashabi" userId="S::dkhasha1@jh.edu::62390808-c838-45e6-be59-d6fd0d208bc8" providerId="AD" clId="Web-{F2B90530-C488-9EEE-07CC-D36BB26A5870}" dt="2023-02-02T19:44:27.806" v="14"/>
        <pc:sldMkLst>
          <pc:docMk/>
          <pc:sldMk cId="1360060083" sldId="1293"/>
        </pc:sldMkLst>
      </pc:sldChg>
      <pc:sldChg chg="del">
        <pc:chgData name="Daniel Khashabi" userId="S::dkhasha1@jh.edu::62390808-c838-45e6-be59-d6fd0d208bc8" providerId="AD" clId="Web-{F2B90530-C488-9EEE-07CC-D36BB26A5870}" dt="2023-02-02T19:44:31.790" v="22"/>
        <pc:sldMkLst>
          <pc:docMk/>
          <pc:sldMk cId="2978229083" sldId="1322"/>
        </pc:sldMkLst>
      </pc:sldChg>
      <pc:sldChg chg="del">
        <pc:chgData name="Daniel Khashabi" userId="S::dkhasha1@jh.edu::62390808-c838-45e6-be59-d6fd0d208bc8" providerId="AD" clId="Web-{F2B90530-C488-9EEE-07CC-D36BB26A5870}" dt="2023-02-02T19:44:35.462" v="23"/>
        <pc:sldMkLst>
          <pc:docMk/>
          <pc:sldMk cId="2604108235" sldId="1323"/>
        </pc:sldMkLst>
      </pc:sldChg>
      <pc:sldChg chg="del">
        <pc:chgData name="Daniel Khashabi" userId="S::dkhasha1@jh.edu::62390808-c838-45e6-be59-d6fd0d208bc8" providerId="AD" clId="Web-{F2B90530-C488-9EEE-07CC-D36BB26A5870}" dt="2023-02-02T19:43:55.946" v="10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F2B90530-C488-9EEE-07CC-D36BB26A5870}" dt="2023-02-02T19:44:03.665" v="11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F2B90530-C488-9EEE-07CC-D36BB26A5870}" dt="2023-02-02T19:44:40.541" v="26"/>
        <pc:sldMkLst>
          <pc:docMk/>
          <pc:sldMk cId="1524441890" sldId="1332"/>
        </pc:sldMkLst>
      </pc:sldChg>
      <pc:sldChg chg="del">
        <pc:chgData name="Daniel Khashabi" userId="S::dkhasha1@jh.edu::62390808-c838-45e6-be59-d6fd0d208bc8" providerId="AD" clId="Web-{F2B90530-C488-9EEE-07CC-D36BB26A5870}" dt="2023-02-02T19:44:40.822" v="27"/>
        <pc:sldMkLst>
          <pc:docMk/>
          <pc:sldMk cId="679433528" sldId="1335"/>
        </pc:sldMkLst>
      </pc:sldChg>
      <pc:sldChg chg="del">
        <pc:chgData name="Daniel Khashabi" userId="S::dkhasha1@jh.edu::62390808-c838-45e6-be59-d6fd0d208bc8" providerId="AD" clId="Web-{F2B90530-C488-9EEE-07CC-D36BB26A5870}" dt="2023-02-02T19:44:40.462" v="25"/>
        <pc:sldMkLst>
          <pc:docMk/>
          <pc:sldMk cId="1059495149" sldId="1339"/>
        </pc:sldMkLst>
      </pc:sldChg>
      <pc:sldChg chg="del">
        <pc:chgData name="Daniel Khashabi" userId="S::dkhasha1@jh.edu::62390808-c838-45e6-be59-d6fd0d208bc8" providerId="AD" clId="Web-{F2B90530-C488-9EEE-07CC-D36BB26A5870}" dt="2023-02-02T19:44:45.369" v="30"/>
        <pc:sldMkLst>
          <pc:docMk/>
          <pc:sldMk cId="3068092091" sldId="1356"/>
        </pc:sldMkLst>
      </pc:sldChg>
      <pc:sldChg chg="del">
        <pc:chgData name="Daniel Khashabi" userId="S::dkhasha1@jh.edu::62390808-c838-45e6-be59-d6fd0d208bc8" providerId="AD" clId="Web-{F2B90530-C488-9EEE-07CC-D36BB26A5870}" dt="2023-02-02T19:44:46.025" v="31"/>
        <pc:sldMkLst>
          <pc:docMk/>
          <pc:sldMk cId="2687871800" sldId="1357"/>
        </pc:sldMkLst>
      </pc:sldChg>
      <pc:sldChg chg="del">
        <pc:chgData name="Daniel Khashabi" userId="S::dkhasha1@jh.edu::62390808-c838-45e6-be59-d6fd0d208bc8" providerId="AD" clId="Web-{F2B90530-C488-9EEE-07CC-D36BB26A5870}" dt="2023-02-02T19:44:45.259" v="29"/>
        <pc:sldMkLst>
          <pc:docMk/>
          <pc:sldMk cId="2828201348" sldId="1358"/>
        </pc:sldMkLst>
      </pc:sldChg>
      <pc:sldChg chg="del">
        <pc:chgData name="Daniel Khashabi" userId="S::dkhasha1@jh.edu::62390808-c838-45e6-be59-d6fd0d208bc8" providerId="AD" clId="Web-{F2B90530-C488-9EEE-07CC-D36BB26A5870}" dt="2023-02-02T19:44:50.807" v="32"/>
        <pc:sldMkLst>
          <pc:docMk/>
          <pc:sldMk cId="4226714625" sldId="1360"/>
        </pc:sldMkLst>
      </pc:sldChg>
      <pc:sldChg chg="del">
        <pc:chgData name="Daniel Khashabi" userId="S::dkhasha1@jh.edu::62390808-c838-45e6-be59-d6fd0d208bc8" providerId="AD" clId="Web-{F2B90530-C488-9EEE-07CC-D36BB26A5870}" dt="2023-02-02T19:44:53.166" v="33"/>
        <pc:sldMkLst>
          <pc:docMk/>
          <pc:sldMk cId="3158429592" sldId="1361"/>
        </pc:sldMkLst>
      </pc:sldChg>
      <pc:sldChg chg="del">
        <pc:chgData name="Daniel Khashabi" userId="S::dkhasha1@jh.edu::62390808-c838-45e6-be59-d6fd0d208bc8" providerId="AD" clId="Web-{F2B90530-C488-9EEE-07CC-D36BB26A5870}" dt="2023-02-02T19:44:56.197" v="34"/>
        <pc:sldMkLst>
          <pc:docMk/>
          <pc:sldMk cId="886273835" sldId="1362"/>
        </pc:sldMkLst>
      </pc:sldChg>
      <pc:sldChg chg="del">
        <pc:chgData name="Daniel Khashabi" userId="S::dkhasha1@jh.edu::62390808-c838-45e6-be59-d6fd0d208bc8" providerId="AD" clId="Web-{F2B90530-C488-9EEE-07CC-D36BB26A5870}" dt="2023-02-02T19:45:00.041" v="36"/>
        <pc:sldMkLst>
          <pc:docMk/>
          <pc:sldMk cId="2940780699" sldId="1363"/>
        </pc:sldMkLst>
      </pc:sldChg>
      <pc:sldChg chg="del">
        <pc:chgData name="Daniel Khashabi" userId="S::dkhasha1@jh.edu::62390808-c838-45e6-be59-d6fd0d208bc8" providerId="AD" clId="Web-{F2B90530-C488-9EEE-07CC-D36BB26A5870}" dt="2023-02-02T19:45:05.135" v="38"/>
        <pc:sldMkLst>
          <pc:docMk/>
          <pc:sldMk cId="791774702" sldId="1364"/>
        </pc:sldMkLst>
      </pc:sldChg>
      <pc:sldChg chg="del">
        <pc:chgData name="Daniel Khashabi" userId="S::dkhasha1@jh.edu::62390808-c838-45e6-be59-d6fd0d208bc8" providerId="AD" clId="Web-{F2B90530-C488-9EEE-07CC-D36BB26A5870}" dt="2023-02-02T19:45:03.276" v="37"/>
        <pc:sldMkLst>
          <pc:docMk/>
          <pc:sldMk cId="2730759472" sldId="1367"/>
        </pc:sldMkLst>
      </pc:sldChg>
      <pc:sldChg chg="del">
        <pc:chgData name="Daniel Khashabi" userId="S::dkhasha1@jh.edu::62390808-c838-45e6-be59-d6fd0d208bc8" providerId="AD" clId="Web-{F2B90530-C488-9EEE-07CC-D36BB26A5870}" dt="2023-02-02T19:45:07.541" v="39"/>
        <pc:sldMkLst>
          <pc:docMk/>
          <pc:sldMk cId="375797642" sldId="1368"/>
        </pc:sldMkLst>
      </pc:sldChg>
      <pc:sldChg chg="del">
        <pc:chgData name="Daniel Khashabi" userId="S::dkhasha1@jh.edu::62390808-c838-45e6-be59-d6fd0d208bc8" providerId="AD" clId="Web-{F2B90530-C488-9EEE-07CC-D36BB26A5870}" dt="2023-02-02T19:44:59.666" v="35"/>
        <pc:sldMkLst>
          <pc:docMk/>
          <pc:sldMk cId="932238024" sldId="1376"/>
        </pc:sldMkLst>
      </pc:sldChg>
      <pc:sldChg chg="del">
        <pc:chgData name="Daniel Khashabi" userId="S::dkhasha1@jh.edu::62390808-c838-45e6-be59-d6fd0d208bc8" providerId="AD" clId="Web-{F2B90530-C488-9EEE-07CC-D36BB26A5870}" dt="2023-02-02T19:45:15.245" v="41"/>
        <pc:sldMkLst>
          <pc:docMk/>
          <pc:sldMk cId="2199875328" sldId="1377"/>
        </pc:sldMkLst>
      </pc:sldChg>
      <pc:sldChg chg="del">
        <pc:chgData name="Daniel Khashabi" userId="S::dkhasha1@jh.edu::62390808-c838-45e6-be59-d6fd0d208bc8" providerId="AD" clId="Web-{F2B90530-C488-9EEE-07CC-D36BB26A5870}" dt="2023-02-02T19:43:55.867" v="7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F2B90530-C488-9EEE-07CC-D36BB26A5870}" dt="2023-02-02T19:44:31.572" v="21"/>
        <pc:sldMkLst>
          <pc:docMk/>
          <pc:sldMk cId="3118112165" sldId="1411"/>
        </pc:sldMkLst>
      </pc:sldChg>
      <pc:sldChg chg="del">
        <pc:chgData name="Daniel Khashabi" userId="S::dkhasha1@jh.edu::62390808-c838-45e6-be59-d6fd0d208bc8" providerId="AD" clId="Web-{F2B90530-C488-9EEE-07CC-D36BB26A5870}" dt="2023-02-02T19:44:43.853" v="28"/>
        <pc:sldMkLst>
          <pc:docMk/>
          <pc:sldMk cId="229978956" sldId="1412"/>
        </pc:sldMkLst>
      </pc:sldChg>
      <pc:sldChg chg="del">
        <pc:chgData name="Daniel Khashabi" userId="S::dkhasha1@jh.edu::62390808-c838-45e6-be59-d6fd0d208bc8" providerId="AD" clId="Web-{F2B90530-C488-9EEE-07CC-D36BB26A5870}" dt="2023-02-02T19:44:04.165" v="12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F2B90530-C488-9EEE-07CC-D36BB26A5870}" dt="2023-02-02T19:44:13.571" v="13"/>
        <pc:sldMkLst>
          <pc:docMk/>
          <pc:sldMk cId="3316295216" sldId="1419"/>
        </pc:sldMkLst>
      </pc:sldChg>
      <pc:sldChg chg="del">
        <pc:chgData name="Daniel Khashabi" userId="S::dkhasha1@jh.edu::62390808-c838-45e6-be59-d6fd0d208bc8" providerId="AD" clId="Web-{F2B90530-C488-9EEE-07CC-D36BB26A5870}" dt="2023-02-02T19:44:31.197" v="17"/>
        <pc:sldMkLst>
          <pc:docMk/>
          <pc:sldMk cId="4101696241" sldId="1420"/>
        </pc:sldMkLst>
      </pc:sldChg>
      <pc:sldChg chg="del">
        <pc:chgData name="Daniel Khashabi" userId="S::dkhasha1@jh.edu::62390808-c838-45e6-be59-d6fd0d208bc8" providerId="AD" clId="Web-{F2B90530-C488-9EEE-07CC-D36BB26A5870}" dt="2023-02-02T19:44:31.415" v="20"/>
        <pc:sldMkLst>
          <pc:docMk/>
          <pc:sldMk cId="4018157076" sldId="1421"/>
        </pc:sldMkLst>
      </pc:sldChg>
      <pc:sldChg chg="del">
        <pc:chgData name="Daniel Khashabi" userId="S::dkhasha1@jh.edu::62390808-c838-45e6-be59-d6fd0d208bc8" providerId="AD" clId="Web-{F2B90530-C488-9EEE-07CC-D36BB26A5870}" dt="2023-02-02T19:44:40.275" v="24"/>
        <pc:sldMkLst>
          <pc:docMk/>
          <pc:sldMk cId="2173667468" sldId="1422"/>
        </pc:sldMkLst>
      </pc:sldChg>
      <pc:sldChg chg="del">
        <pc:chgData name="Daniel Khashabi" userId="S::dkhasha1@jh.edu::62390808-c838-45e6-be59-d6fd0d208bc8" providerId="AD" clId="Web-{F2B90530-C488-9EEE-07CC-D36BB26A5870}" dt="2023-02-02T19:45:11.854" v="40"/>
        <pc:sldMkLst>
          <pc:docMk/>
          <pc:sldMk cId="2215288127" sldId="1423"/>
        </pc:sldMkLst>
      </pc:sldChg>
    </pc:docChg>
  </pc:docChgLst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2T16:05:53.211" v="2420" actId="20577"/>
      <pc:docMkLst>
        <pc:docMk/>
      </pc:docMkLst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mod">
        <pc:chgData name="Daniel Khashabi" userId="62390808-c838-45e6-be59-d6fd0d208bc8" providerId="ADAL" clId="{FDA1393A-0BA2-0841-93A1-1E2F4E052231}" dt="2023-02-02T14:26:11.206" v="679" actId="403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addSp">
        <pc:chgData name="Daniel Khashabi" userId="62390808-c838-45e6-be59-d6fd0d208bc8" providerId="ADAL" clId="{FDA1393A-0BA2-0841-93A1-1E2F4E052231}" dt="2023-01-31T19:51:47.281" v="0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2T14:26:29.486" v="694" actId="404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2T14:26:18.118" v="684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2T14:26:56.530" v="714" actId="404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2T14:26:46.998" v="711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  <pc:docChgLst>
    <pc:chgData name="Daniel Khashabi" userId="62390808-c838-45e6-be59-d6fd0d208bc8" providerId="ADAL" clId="{680AA70A-F13D-5E45-B948-B44D98F70397}"/>
    <pc:docChg chg="undo redo custSel addSld delSld modSld sldOrd modMainMaster">
      <pc:chgData name="Daniel Khashabi" userId="62390808-c838-45e6-be59-d6fd0d208bc8" providerId="ADAL" clId="{680AA70A-F13D-5E45-B948-B44D98F70397}" dt="2023-02-09T20:20:43.537" v="5116"/>
      <pc:docMkLst>
        <pc:docMk/>
      </pc:docMkLst>
      <pc:sldChg chg="modSp mod">
        <pc:chgData name="Daniel Khashabi" userId="62390808-c838-45e6-be59-d6fd0d208bc8" providerId="ADAL" clId="{680AA70A-F13D-5E45-B948-B44D98F70397}" dt="2023-02-07T22:45:11.668" v="5091" actId="20577"/>
        <pc:sldMkLst>
          <pc:docMk/>
          <pc:sldMk cId="0" sldId="301"/>
        </pc:sldMkLst>
        <pc:spChg chg="mod">
          <ac:chgData name="Daniel Khashabi" userId="62390808-c838-45e6-be59-d6fd0d208bc8" providerId="ADAL" clId="{680AA70A-F13D-5E45-B948-B44D98F70397}" dt="2023-02-07T15:48:33.275" v="4046" actId="20577"/>
          <ac:spMkLst>
            <pc:docMk/>
            <pc:sldMk cId="0" sldId="301"/>
            <ac:spMk id="3" creationId="{AF07175E-A9E3-616C-8DD8-5DB647028ACD}"/>
          </ac:spMkLst>
        </pc:spChg>
        <pc:spChg chg="mod">
          <ac:chgData name="Daniel Khashabi" userId="62390808-c838-45e6-be59-d6fd0d208bc8" providerId="ADAL" clId="{680AA70A-F13D-5E45-B948-B44D98F70397}" dt="2023-02-07T22:45:11.668" v="5091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14:05:23.731" v="2549" actId="2696"/>
        <pc:sldMkLst>
          <pc:docMk/>
          <pc:sldMk cId="0" sldId="306"/>
        </pc:sldMkLst>
      </pc:sldChg>
      <pc:sldChg chg="add del">
        <pc:chgData name="Daniel Khashabi" userId="62390808-c838-45e6-be59-d6fd0d208bc8" providerId="ADAL" clId="{680AA70A-F13D-5E45-B948-B44D98F70397}" dt="2023-02-07T14:05:57.057" v="2576" actId="2696"/>
        <pc:sldMkLst>
          <pc:docMk/>
          <pc:sldMk cId="0" sldId="307"/>
        </pc:sldMkLst>
      </pc:sldChg>
      <pc:sldChg chg="add del">
        <pc:chgData name="Daniel Khashabi" userId="62390808-c838-45e6-be59-d6fd0d208bc8" providerId="ADAL" clId="{680AA70A-F13D-5E45-B948-B44D98F70397}" dt="2023-02-07T14:06:30.322" v="2614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680AA70A-F13D-5E45-B948-B44D98F70397}" dt="2023-02-07T14:08:32.188" v="2694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680AA70A-F13D-5E45-B948-B44D98F70397}" dt="2023-02-07T14:09:00.653" v="270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680AA70A-F13D-5E45-B948-B44D98F70397}" dt="2023-02-07T14:09:31.638" v="2705" actId="2696"/>
        <pc:sldMkLst>
          <pc:docMk/>
          <pc:sldMk cId="0" sldId="311"/>
        </pc:sldMkLst>
      </pc:sldChg>
      <pc:sldChg chg="add del">
        <pc:chgData name="Daniel Khashabi" userId="62390808-c838-45e6-be59-d6fd0d208bc8" providerId="ADAL" clId="{680AA70A-F13D-5E45-B948-B44D98F70397}" dt="2023-02-07T14:10:38.004" v="2706" actId="2696"/>
        <pc:sldMkLst>
          <pc:docMk/>
          <pc:sldMk cId="0" sldId="312"/>
        </pc:sldMkLst>
      </pc:sldChg>
      <pc:sldChg chg="add del">
        <pc:chgData name="Daniel Khashabi" userId="62390808-c838-45e6-be59-d6fd0d208bc8" providerId="ADAL" clId="{680AA70A-F13D-5E45-B948-B44D98F70397}" dt="2023-02-07T14:10:38.690" v="2707" actId="2696"/>
        <pc:sldMkLst>
          <pc:docMk/>
          <pc:sldMk cId="0" sldId="313"/>
        </pc:sldMkLst>
      </pc:sldChg>
      <pc:sldChg chg="add del">
        <pc:chgData name="Daniel Khashabi" userId="62390808-c838-45e6-be59-d6fd0d208bc8" providerId="ADAL" clId="{680AA70A-F13D-5E45-B948-B44D98F70397}" dt="2023-02-07T14:11:26.086" v="2711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680AA70A-F13D-5E45-B948-B44D98F70397}" dt="2023-02-07T14:11:48.246" v="2720" actId="2696"/>
        <pc:sldMkLst>
          <pc:docMk/>
          <pc:sldMk cId="0" sldId="315"/>
        </pc:sldMkLst>
      </pc:sldChg>
      <pc:sldChg chg="add del">
        <pc:chgData name="Daniel Khashabi" userId="62390808-c838-45e6-be59-d6fd0d208bc8" providerId="ADAL" clId="{680AA70A-F13D-5E45-B948-B44D98F70397}" dt="2023-02-07T14:12:10.055" v="2726" actId="2696"/>
        <pc:sldMkLst>
          <pc:docMk/>
          <pc:sldMk cId="0" sldId="316"/>
        </pc:sldMkLst>
      </pc:sldChg>
      <pc:sldChg chg="add del">
        <pc:chgData name="Daniel Khashabi" userId="62390808-c838-45e6-be59-d6fd0d208bc8" providerId="ADAL" clId="{680AA70A-F13D-5E45-B948-B44D98F70397}" dt="2023-02-07T14:12:26.516" v="2730" actId="2696"/>
        <pc:sldMkLst>
          <pc:docMk/>
          <pc:sldMk cId="0" sldId="317"/>
        </pc:sldMkLst>
      </pc:sldChg>
      <pc:sldChg chg="modSp add del mod">
        <pc:chgData name="Daniel Khashabi" userId="62390808-c838-45e6-be59-d6fd0d208bc8" providerId="ADAL" clId="{680AA70A-F13D-5E45-B948-B44D98F70397}" dt="2023-02-07T14:14:40.232" v="2754" actId="2696"/>
        <pc:sldMkLst>
          <pc:docMk/>
          <pc:sldMk cId="0" sldId="318"/>
        </pc:sldMkLst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5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5" creationId="{00000000-0000-0000-0000-000000000000}"/>
          </ac:grpSpMkLst>
        </pc:gr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5:01.825" v="2758" actId="2696"/>
        <pc:sldMkLst>
          <pc:docMk/>
          <pc:sldMk cId="0" sldId="319"/>
        </pc:sldMkLst>
      </pc:sldChg>
      <pc:sldChg chg="modSp add del mod">
        <pc:chgData name="Daniel Khashabi" userId="62390808-c838-45e6-be59-d6fd0d208bc8" providerId="ADAL" clId="{680AA70A-F13D-5E45-B948-B44D98F70397}" dt="2023-02-07T14:16:13.346" v="2770" actId="2696"/>
        <pc:sldMkLst>
          <pc:docMk/>
          <pc:sldMk cId="0" sldId="320"/>
        </pc:sldMkLst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3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6:03.621" v="2766" actId="1035"/>
          <ac:grpSpMkLst>
            <pc:docMk/>
            <pc:sldMk cId="0" sldId="320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6:33.203" v="2774" actId="2696"/>
        <pc:sldMkLst>
          <pc:docMk/>
          <pc:sldMk cId="0" sldId="321"/>
        </pc:sldMkLst>
      </pc:sldChg>
      <pc:sldChg chg="addSp delSp modSp add mod addCm">
        <pc:chgData name="Daniel Khashabi" userId="62390808-c838-45e6-be59-d6fd0d208bc8" providerId="ADAL" clId="{680AA70A-F13D-5E45-B948-B44D98F70397}" dt="2023-02-09T20:20:43.537" v="5116"/>
        <pc:sldMkLst>
          <pc:docMk/>
          <pc:sldMk cId="0" sldId="322"/>
        </pc:sldMkLst>
        <pc:spChg chg="add del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2"/>
            <ac:spMk id="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7.161" v="3146" actId="478"/>
          <ac:spMkLst>
            <pc:docMk/>
            <pc:sldMk cId="0" sldId="322"/>
            <ac:spMk id="1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2"/>
            <ac:spMk id="20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8.981" v="3147" actId="478"/>
          <ac:spMkLst>
            <pc:docMk/>
            <pc:sldMk cId="0" sldId="322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4:33:03.750" v="3099"/>
          <ac:spMkLst>
            <pc:docMk/>
            <pc:sldMk cId="0" sldId="322"/>
            <ac:spMk id="22" creationId="{0A05214D-B02E-455B-FE20-FAC6C64F93F4}"/>
          </ac:spMkLst>
        </pc:spChg>
        <pc:spChg chg="add del mod">
          <ac:chgData name="Daniel Khashabi" userId="62390808-c838-45e6-be59-d6fd0d208bc8" providerId="ADAL" clId="{680AA70A-F13D-5E45-B948-B44D98F70397}" dt="2023-02-07T14:33:28.614" v="3105"/>
          <ac:spMkLst>
            <pc:docMk/>
            <pc:sldMk cId="0" sldId="322"/>
            <ac:spMk id="23" creationId="{5A19E06D-6463-DCEE-3617-01033C54011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680AA70A-F13D-5E45-B948-B44D98F70397}" dt="2023-02-07T22:48:24.944" v="5093"/>
              <pc2:cmMkLst xmlns:pc2="http://schemas.microsoft.com/office/powerpoint/2019/9/main/command">
                <pc:docMk/>
                <pc:sldMk cId="0" sldId="322"/>
                <pc2:cmMk id="{3BF41112-C2B8-B641-86DD-4B2CCECEB997}"/>
              </pc2:cmMkLst>
            </pc226:cmChg>
          </p:ext>
        </pc:extLst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0" sldId="323"/>
        </pc:sldMkLst>
        <pc:spChg chg="del mod">
          <ac:chgData name="Daniel Khashabi" userId="62390808-c838-45e6-be59-d6fd0d208bc8" providerId="ADAL" clId="{680AA70A-F13D-5E45-B948-B44D98F70397}" dt="2023-02-07T14:33:40.638" v="3111" actId="478"/>
          <ac:spMkLst>
            <pc:docMk/>
            <pc:sldMk cId="0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3"/>
            <ac:spMk id="23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1.555" v="3144" actId="478"/>
          <ac:spMkLst>
            <pc:docMk/>
            <pc:sldMk cId="0" sldId="323"/>
            <ac:spMk id="2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3"/>
            <ac:spMk id="2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3.341" v="3145" actId="478"/>
          <ac:spMkLst>
            <pc:docMk/>
            <pc:sldMk cId="0" sldId="323"/>
            <ac:spMk id="2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45.178" v="3114" actId="478"/>
          <ac:spMkLst>
            <pc:docMk/>
            <pc:sldMk cId="0" sldId="323"/>
            <ac:spMk id="28" creationId="{1CC7B8C0-04FF-F8D1-A8CF-35B83D80C0B0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3"/>
            <ac:spMk id="29" creationId="{C98B83DF-8836-D323-C268-8FF7017237EA}"/>
          </ac:spMkLst>
        </pc:spChg>
        <pc:spChg chg="add mod">
          <ac:chgData name="Daniel Khashabi" userId="62390808-c838-45e6-be59-d6fd0d208bc8" providerId="ADAL" clId="{680AA70A-F13D-5E45-B948-B44D98F70397}" dt="2023-02-07T15:11:18.253" v="3150"/>
          <ac:spMkLst>
            <pc:docMk/>
            <pc:sldMk cId="0" sldId="323"/>
            <ac:spMk id="30" creationId="{801A83DD-D60A-CD4A-6A56-1D9F2926DA00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0" sldId="324"/>
        </pc:sldMkLst>
        <pc:spChg chg="del">
          <ac:chgData name="Daniel Khashabi" userId="62390808-c838-45e6-be59-d6fd0d208bc8" providerId="ADAL" clId="{680AA70A-F13D-5E45-B948-B44D98F70397}" dt="2023-02-07T15:09:47.975" v="3115" actId="478"/>
          <ac:spMkLst>
            <pc:docMk/>
            <pc:sldMk cId="0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4"/>
            <ac:spMk id="26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4"/>
            <ac:spMk id="27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7.029" v="3142" actId="478"/>
          <ac:spMkLst>
            <pc:docMk/>
            <pc:sldMk cId="0" sldId="324"/>
            <ac:spMk id="28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4"/>
            <ac:spMk id="29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8.891" v="3143" actId="478"/>
          <ac:spMkLst>
            <pc:docMk/>
            <pc:sldMk cId="0" sldId="324"/>
            <ac:spMk id="30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0.082" v="3118" actId="478"/>
          <ac:spMkLst>
            <pc:docMk/>
            <pc:sldMk cId="0" sldId="324"/>
            <ac:spMk id="32" creationId="{DB51BB0C-D388-36BD-06FA-DF762A49F218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4"/>
            <ac:spMk id="33" creationId="{636086AE-C2BB-740E-A1C7-FC1EE14C8A61}"/>
          </ac:spMkLst>
        </pc:spChg>
        <pc:spChg chg="add mod">
          <ac:chgData name="Daniel Khashabi" userId="62390808-c838-45e6-be59-d6fd0d208bc8" providerId="ADAL" clId="{680AA70A-F13D-5E45-B948-B44D98F70397}" dt="2023-02-07T15:11:20" v="3151"/>
          <ac:spMkLst>
            <pc:docMk/>
            <pc:sldMk cId="0" sldId="324"/>
            <ac:spMk id="34" creationId="{90905D6E-12CC-B812-301F-3EA7D01EA28F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0" sldId="325"/>
        </pc:sldMkLst>
        <pc:spChg chg="del">
          <ac:chgData name="Daniel Khashabi" userId="62390808-c838-45e6-be59-d6fd0d208bc8" providerId="ADAL" clId="{680AA70A-F13D-5E45-B948-B44D98F70397}" dt="2023-02-07T15:09:53.855" v="3119" actId="478"/>
          <ac:spMkLst>
            <pc:docMk/>
            <pc:sldMk cId="0" sldId="325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5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5"/>
            <ac:spMk id="31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5"/>
            <ac:spMk id="3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2.285" v="3140" actId="478"/>
          <ac:spMkLst>
            <pc:docMk/>
            <pc:sldMk cId="0" sldId="325"/>
            <ac:spMk id="3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5"/>
            <ac:spMk id="34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3.982" v="3141" actId="478"/>
          <ac:spMkLst>
            <pc:docMk/>
            <pc:sldMk cId="0" sldId="325"/>
            <ac:spMk id="35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5.761" v="3121" actId="478"/>
          <ac:spMkLst>
            <pc:docMk/>
            <pc:sldMk cId="0" sldId="325"/>
            <ac:spMk id="37" creationId="{A4E6D80D-577A-DD94-D8DF-4D51BC7C676D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5"/>
            <ac:spMk id="38" creationId="{AB116F1F-AFE4-7859-0096-EA15CC120A5B}"/>
          </ac:spMkLst>
        </pc:spChg>
        <pc:spChg chg="add mod">
          <ac:chgData name="Daniel Khashabi" userId="62390808-c838-45e6-be59-d6fd0d208bc8" providerId="ADAL" clId="{680AA70A-F13D-5E45-B948-B44D98F70397}" dt="2023-02-07T15:11:22.036" v="3152"/>
          <ac:spMkLst>
            <pc:docMk/>
            <pc:sldMk cId="0" sldId="325"/>
            <ac:spMk id="39" creationId="{5361B039-99F9-2FE3-DD8C-A0E834057CAD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0" sldId="326"/>
        </pc:sldMkLst>
        <pc:spChg chg="del">
          <ac:chgData name="Daniel Khashabi" userId="62390808-c838-45e6-be59-d6fd0d208bc8" providerId="ADAL" clId="{680AA70A-F13D-5E45-B948-B44D98F70397}" dt="2023-02-07T15:09:59.351" v="3123" actId="478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6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6"/>
            <ac:spMk id="3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6"/>
            <ac:spMk id="36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7.675" v="3138" actId="478"/>
          <ac:spMkLst>
            <pc:docMk/>
            <pc:sldMk cId="0" sldId="326"/>
            <ac:spMk id="37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6"/>
            <ac:spMk id="38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9.732" v="3139" actId="478"/>
          <ac:spMkLst>
            <pc:docMk/>
            <pc:sldMk cId="0" sldId="326"/>
            <ac:spMk id="39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0.798" v="3125" actId="478"/>
          <ac:spMkLst>
            <pc:docMk/>
            <pc:sldMk cId="0" sldId="326"/>
            <ac:spMk id="41" creationId="{5BA7DE21-1369-6DD4-A069-8B7CA4A0EA63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6"/>
            <ac:spMk id="42" creationId="{9F597732-2610-68DD-48DB-222BC469DDCE}"/>
          </ac:spMkLst>
        </pc:spChg>
        <pc:spChg chg="add mod">
          <ac:chgData name="Daniel Khashabi" userId="62390808-c838-45e6-be59-d6fd0d208bc8" providerId="ADAL" clId="{680AA70A-F13D-5E45-B948-B44D98F70397}" dt="2023-02-07T15:11:23.342" v="3153"/>
          <ac:spMkLst>
            <pc:docMk/>
            <pc:sldMk cId="0" sldId="326"/>
            <ac:spMk id="43" creationId="{60B55EE3-5570-BD5D-16DB-F80E78A10D48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0" sldId="327"/>
        </pc:sldMkLst>
        <pc:spChg chg="del">
          <ac:chgData name="Daniel Khashabi" userId="62390808-c838-45e6-be59-d6fd0d208bc8" providerId="ADAL" clId="{680AA70A-F13D-5E45-B948-B44D98F70397}" dt="2023-02-07T15:10:04.577" v="3127" actId="478"/>
          <ac:spMkLst>
            <pc:docMk/>
            <pc:sldMk cId="0" sldId="327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7"/>
            <ac:spMk id="3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7"/>
            <ac:spMk id="4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7"/>
            <ac:spMk id="41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4.006" v="3137" actId="478"/>
          <ac:spMkLst>
            <pc:docMk/>
            <pc:sldMk cId="0" sldId="327"/>
            <ac:spMk id="4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7"/>
            <ac:spMk id="43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2.174" v="3136" actId="478"/>
          <ac:spMkLst>
            <pc:docMk/>
            <pc:sldMk cId="0" sldId="327"/>
            <ac:spMk id="44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6.731" v="3130" actId="478"/>
          <ac:spMkLst>
            <pc:docMk/>
            <pc:sldMk cId="0" sldId="327"/>
            <ac:spMk id="46" creationId="{5B8A2F72-7E66-82B4-823B-343FEE808577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0" sldId="327"/>
            <ac:spMk id="47" creationId="{D43149DE-3635-8E51-650C-AE449B33028D}"/>
          </ac:spMkLst>
        </pc:spChg>
        <pc:spChg chg="add mod">
          <ac:chgData name="Daniel Khashabi" userId="62390808-c838-45e6-be59-d6fd0d208bc8" providerId="ADAL" clId="{680AA70A-F13D-5E45-B948-B44D98F70397}" dt="2023-02-07T15:11:24.929" v="3154"/>
          <ac:spMkLst>
            <pc:docMk/>
            <pc:sldMk cId="0" sldId="327"/>
            <ac:spMk id="48" creationId="{5C1BEACF-6F4E-4830-10F5-0BD989CC235B}"/>
          </ac:spMkLst>
        </pc:spChg>
      </pc:sldChg>
      <pc:sldChg chg="modSp mod">
        <pc:chgData name="Daniel Khashabi" userId="62390808-c838-45e6-be59-d6fd0d208bc8" providerId="ADAL" clId="{680AA70A-F13D-5E45-B948-B44D98F70397}" dt="2023-02-07T15:34:31.663" v="3809" actId="20577"/>
        <pc:sldMkLst>
          <pc:docMk/>
          <pc:sldMk cId="1370132949" sldId="339"/>
        </pc:sldMkLst>
        <pc:spChg chg="mod">
          <ac:chgData name="Daniel Khashabi" userId="62390808-c838-45e6-be59-d6fd0d208bc8" providerId="ADAL" clId="{680AA70A-F13D-5E45-B948-B44D98F70397}" dt="2023-02-07T15:34:31.663" v="3809" actId="20577"/>
          <ac:spMkLst>
            <pc:docMk/>
            <pc:sldMk cId="1370132949" sldId="33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01:42:37.668" v="425" actId="2696"/>
        <pc:sldMkLst>
          <pc:docMk/>
          <pc:sldMk cId="3930766197" sldId="458"/>
        </pc:sldMkLst>
      </pc:sldChg>
      <pc:sldChg chg="addSp delSp modSp add del mod delAnim modShow">
        <pc:chgData name="Daniel Khashabi" userId="62390808-c838-45e6-be59-d6fd0d208bc8" providerId="ADAL" clId="{680AA70A-F13D-5E45-B948-B44D98F70397}" dt="2023-02-07T15:11:12.372" v="3149" actId="2696"/>
        <pc:sldMkLst>
          <pc:docMk/>
          <pc:sldMk cId="85248778" sldId="705"/>
        </pc:sldMkLst>
        <pc:spChg chg="mod">
          <ac:chgData name="Daniel Khashabi" userId="62390808-c838-45e6-be59-d6fd0d208bc8" providerId="ADAL" clId="{680AA70A-F13D-5E45-B948-B44D98F70397}" dt="2023-02-07T14:32:15.798" v="3093" actId="20577"/>
          <ac:spMkLst>
            <pc:docMk/>
            <pc:sldMk cId="85248778" sldId="705"/>
            <ac:spMk id="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4:32:17.624" v="3094" actId="478"/>
          <ac:spMkLst>
            <pc:docMk/>
            <pc:sldMk cId="85248778" sldId="705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32:21.850" v="3095" actId="1076"/>
          <ac:spMkLst>
            <pc:docMk/>
            <pc:sldMk cId="85248778" sldId="705"/>
            <ac:spMk id="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4:32:23.638" v="3096" actId="478"/>
          <ac:spMkLst>
            <pc:docMk/>
            <pc:sldMk cId="85248778" sldId="705"/>
            <ac:spMk id="7" creationId="{E544A44C-CBD5-369C-08F0-F0318C0F92AE}"/>
          </ac:spMkLst>
        </pc:spChg>
        <pc:picChg chg="del">
          <ac:chgData name="Daniel Khashabi" userId="62390808-c838-45e6-be59-d6fd0d208bc8" providerId="ADAL" clId="{680AA70A-F13D-5E45-B948-B44D98F70397}" dt="2023-02-07T14:32:27.303" v="3097" actId="478"/>
          <ac:picMkLst>
            <pc:docMk/>
            <pc:sldMk cId="85248778" sldId="705"/>
            <ac:picMk id="4" creationId="{00000000-0000-0000-0000-000000000000}"/>
          </ac:picMkLst>
        </pc:picChg>
      </pc:sldChg>
      <pc:sldChg chg="delSp modSp del mod">
        <pc:chgData name="Daniel Khashabi" userId="62390808-c838-45e6-be59-d6fd0d208bc8" providerId="ADAL" clId="{680AA70A-F13D-5E45-B948-B44D98F70397}" dt="2023-02-07T01:49:30.455" v="729" actId="2696"/>
        <pc:sldMkLst>
          <pc:docMk/>
          <pc:sldMk cId="3261606683" sldId="715"/>
        </pc:sldMkLst>
        <pc:spChg chg="mod">
          <ac:chgData name="Daniel Khashabi" userId="62390808-c838-45e6-be59-d6fd0d208bc8" providerId="ADAL" clId="{680AA70A-F13D-5E45-B948-B44D98F70397}" dt="2023-02-07T01:47:23.517" v="612" actId="20577"/>
          <ac:spMkLst>
            <pc:docMk/>
            <pc:sldMk cId="3261606683" sldId="71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01:48:34.913" v="675" actId="21"/>
          <ac:spMkLst>
            <pc:docMk/>
            <pc:sldMk cId="3261606683" sldId="715"/>
            <ac:spMk id="3" creationId="{00000000-0000-0000-0000-000000000000}"/>
          </ac:spMkLst>
        </pc:spChg>
        <pc:picChg chg="del">
          <ac:chgData name="Daniel Khashabi" userId="62390808-c838-45e6-be59-d6fd0d208bc8" providerId="ADAL" clId="{680AA70A-F13D-5E45-B948-B44D98F70397}" dt="2023-02-07T01:47:44.655" v="633" actId="21"/>
          <ac:picMkLst>
            <pc:docMk/>
            <pc:sldMk cId="3261606683" sldId="715"/>
            <ac:picMk id="4" creationId="{1704F958-5597-4520-659D-ACFEF9551419}"/>
          </ac:picMkLst>
        </pc:picChg>
      </pc:sldChg>
      <pc:sldChg chg="del">
        <pc:chgData name="Daniel Khashabi" userId="62390808-c838-45e6-be59-d6fd0d208bc8" providerId="ADAL" clId="{680AA70A-F13D-5E45-B948-B44D98F70397}" dt="2023-02-07T15:11:28.043" v="3155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680AA70A-F13D-5E45-B948-B44D98F70397}" dt="2023-02-07T15:11:28.768" v="3156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680AA70A-F13D-5E45-B948-B44D98F70397}" dt="2023-02-07T15:11:30.097" v="3157" actId="2696"/>
        <pc:sldMkLst>
          <pc:docMk/>
          <pc:sldMk cId="2015211970" sldId="1106"/>
        </pc:sldMkLst>
      </pc:sldChg>
      <pc:sldChg chg="modSp">
        <pc:chgData name="Daniel Khashabi" userId="62390808-c838-45e6-be59-d6fd0d208bc8" providerId="ADAL" clId="{680AA70A-F13D-5E45-B948-B44D98F70397}" dt="2023-02-09T20:20:43.537" v="5116"/>
        <pc:sldMkLst>
          <pc:docMk/>
          <pc:sldMk cId="182054962" sldId="1230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2054962" sldId="1230"/>
            <ac:spMk id="6" creationId="{4D23A7D8-DAD6-6EE1-B6C9-4662A1C43C09}"/>
          </ac:spMkLst>
        </pc:spChg>
      </pc:sldChg>
      <pc:sldChg chg="modSp">
        <pc:chgData name="Daniel Khashabi" userId="62390808-c838-45e6-be59-d6fd0d208bc8" providerId="ADAL" clId="{680AA70A-F13D-5E45-B948-B44D98F70397}" dt="2023-02-09T20:20:43.537" v="5116"/>
        <pc:sldMkLst>
          <pc:docMk/>
          <pc:sldMk cId="1837816344" sldId="1232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37816344" sldId="1232"/>
            <ac:spMk id="20" creationId="{AEE07FBF-E2D4-A24E-5BF8-F47C79EE589D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37816344" sldId="1232"/>
            <ac:spMk id="21" creationId="{038C28B2-05A2-137C-511F-DC5C583C8F61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37816344" sldId="1232"/>
            <ac:spMk id="22" creationId="{C61B1704-0932-8BE1-3E83-6009CC194DFB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37816344" sldId="1232"/>
            <ac:spMk id="23" creationId="{99F9AD0B-60FA-7045-3576-A0FF3E30C9C4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37816344" sldId="1232"/>
            <ac:spMk id="24" creationId="{86145DD8-63D3-C932-7C68-B071DA33912D}"/>
          </ac:spMkLst>
        </pc:spChg>
      </pc:sldChg>
      <pc:sldChg chg="add ord">
        <pc:chgData name="Daniel Khashabi" userId="62390808-c838-45e6-be59-d6fd0d208bc8" providerId="ADAL" clId="{680AA70A-F13D-5E45-B948-B44D98F70397}" dt="2023-02-07T15:14:11.498" v="3220" actId="20578"/>
        <pc:sldMkLst>
          <pc:docMk/>
          <pc:sldMk cId="864085217" sldId="1287"/>
        </pc:sldMkLst>
      </pc:sldChg>
      <pc:sldChg chg="del">
        <pc:chgData name="Daniel Khashabi" userId="62390808-c838-45e6-be59-d6fd0d208bc8" providerId="ADAL" clId="{680AA70A-F13D-5E45-B948-B44D98F70397}" dt="2023-02-07T01:46:36.021" v="599" actId="2696"/>
        <pc:sldMkLst>
          <pc:docMk/>
          <pc:sldMk cId="1300597920" sldId="1287"/>
        </pc:sldMkLst>
      </pc:sldChg>
      <pc:sldChg chg="del">
        <pc:chgData name="Daniel Khashabi" userId="62390808-c838-45e6-be59-d6fd0d208bc8" providerId="ADAL" clId="{680AA70A-F13D-5E45-B948-B44D98F70397}" dt="2023-02-07T01:46:59.703" v="602" actId="2696"/>
        <pc:sldMkLst>
          <pc:docMk/>
          <pc:sldMk cId="207850078" sldId="1300"/>
        </pc:sldMkLst>
      </pc:sldChg>
      <pc:sldChg chg="delSp add del mod">
        <pc:chgData name="Daniel Khashabi" userId="62390808-c838-45e6-be59-d6fd0d208bc8" providerId="ADAL" clId="{680AA70A-F13D-5E45-B948-B44D98F70397}" dt="2023-02-07T13:29:50.977" v="2432" actId="2696"/>
        <pc:sldMkLst>
          <pc:docMk/>
          <pc:sldMk cId="474905718" sldId="1300"/>
        </pc:sldMkLst>
        <pc:picChg chg="del">
          <ac:chgData name="Daniel Khashabi" userId="62390808-c838-45e6-be59-d6fd0d208bc8" providerId="ADAL" clId="{680AA70A-F13D-5E45-B948-B44D98F70397}" dt="2023-02-07T13:29:45.188" v="2429" actId="21"/>
          <ac:picMkLst>
            <pc:docMk/>
            <pc:sldMk cId="474905718" sldId="1300"/>
            <ac:picMk id="6" creationId="{8AA0B11B-87BC-EF48-BE85-21B3304D312A}"/>
          </ac:picMkLst>
        </pc:picChg>
      </pc:sldChg>
      <pc:sldChg chg="add del">
        <pc:chgData name="Daniel Khashabi" userId="62390808-c838-45e6-be59-d6fd0d208bc8" providerId="ADAL" clId="{680AA70A-F13D-5E45-B948-B44D98F70397}" dt="2023-02-07T01:42:49.243" v="429" actId="2696"/>
        <pc:sldMkLst>
          <pc:docMk/>
          <pc:sldMk cId="776019446" sldId="1329"/>
        </pc:sldMkLst>
      </pc:sldChg>
      <pc:sldChg chg="modSp mod modAnim">
        <pc:chgData name="Daniel Khashabi" userId="62390808-c838-45e6-be59-d6fd0d208bc8" providerId="ADAL" clId="{680AA70A-F13D-5E45-B948-B44D98F70397}" dt="2023-02-07T16:13:41.778" v="4916"/>
        <pc:sldMkLst>
          <pc:docMk/>
          <pc:sldMk cId="291992844" sldId="1341"/>
        </pc:sldMkLst>
        <pc:spChg chg="mod">
          <ac:chgData name="Daniel Khashabi" userId="62390808-c838-45e6-be59-d6fd0d208bc8" providerId="ADAL" clId="{680AA70A-F13D-5E45-B948-B44D98F70397}" dt="2023-02-07T16:13:21.030" v="4914" actId="20577"/>
          <ac:spMkLst>
            <pc:docMk/>
            <pc:sldMk cId="291992844" sldId="1341"/>
            <ac:spMk id="3" creationId="{9BD082DE-31A9-9B30-3ACC-C1B2C1229AD6}"/>
          </ac:spMkLst>
        </pc:spChg>
      </pc:sldChg>
      <pc:sldChg chg="modSp modAnim">
        <pc:chgData name="Daniel Khashabi" userId="62390808-c838-45e6-be59-d6fd0d208bc8" providerId="ADAL" clId="{680AA70A-F13D-5E45-B948-B44D98F70397}" dt="2023-02-07T16:04:28.863" v="4659"/>
        <pc:sldMkLst>
          <pc:docMk/>
          <pc:sldMk cId="4042033932" sldId="1347"/>
        </pc:sldMkLst>
        <pc:spChg chg="mod">
          <ac:chgData name="Daniel Khashabi" userId="62390808-c838-45e6-be59-d6fd0d208bc8" providerId="ADAL" clId="{680AA70A-F13D-5E45-B948-B44D98F70397}" dt="2023-02-07T16:04:02.389" v="4656" actId="20577"/>
          <ac:spMkLst>
            <pc:docMk/>
            <pc:sldMk cId="4042033932" sldId="1347"/>
            <ac:spMk id="3" creationId="{A0AF4A5C-AE76-C21E-BB98-1E67D69E4BEF}"/>
          </ac:spMkLst>
        </pc:spChg>
      </pc:sldChg>
      <pc:sldChg chg="addSp modSp mod delAnim modAnim">
        <pc:chgData name="Daniel Khashabi" userId="62390808-c838-45e6-be59-d6fd0d208bc8" providerId="ADAL" clId="{680AA70A-F13D-5E45-B948-B44D98F70397}" dt="2023-02-07T16:09:25.773" v="4842" actId="207"/>
        <pc:sldMkLst>
          <pc:docMk/>
          <pc:sldMk cId="3719016197" sldId="1348"/>
        </pc:sldMkLst>
        <pc:spChg chg="mod">
          <ac:chgData name="Daniel Khashabi" userId="62390808-c838-45e6-be59-d6fd0d208bc8" providerId="ADAL" clId="{680AA70A-F13D-5E45-B948-B44D98F70397}" dt="2023-02-07T16:09:25.773" v="4842" actId="207"/>
          <ac:spMkLst>
            <pc:docMk/>
            <pc:sldMk cId="3719016197" sldId="1348"/>
            <ac:spMk id="3" creationId="{A0AF4A5C-AE76-C21E-BB98-1E67D69E4BEF}"/>
          </ac:spMkLst>
        </pc:spChg>
        <pc:spChg chg="add mod">
          <ac:chgData name="Daniel Khashabi" userId="62390808-c838-45e6-be59-d6fd0d208bc8" providerId="ADAL" clId="{680AA70A-F13D-5E45-B948-B44D98F70397}" dt="2023-02-07T16:06:16.709" v="4718" actId="1035"/>
          <ac:spMkLst>
            <pc:docMk/>
            <pc:sldMk cId="3719016197" sldId="1348"/>
            <ac:spMk id="66" creationId="{B245CC7B-DFDF-4CC6-1B96-0616FF87B9D6}"/>
          </ac:spMkLst>
        </pc:spChg>
        <pc:spChg chg="mod">
          <ac:chgData name="Daniel Khashabi" userId="62390808-c838-45e6-be59-d6fd0d208bc8" providerId="ADAL" clId="{680AA70A-F13D-5E45-B948-B44D98F70397}" dt="2023-02-07T16:05:56.442" v="4691" actId="1076"/>
          <ac:spMkLst>
            <pc:docMk/>
            <pc:sldMk cId="3719016197" sldId="1348"/>
            <ac:spMk id="75" creationId="{A92DC488-2351-817D-7AC3-267B5A567703}"/>
          </ac:spMkLst>
        </pc:spChg>
        <pc:spChg chg="add mod">
          <ac:chgData name="Daniel Khashabi" userId="62390808-c838-45e6-be59-d6fd0d208bc8" providerId="ADAL" clId="{680AA70A-F13D-5E45-B948-B44D98F70397}" dt="2023-02-07T16:06:27.725" v="4738" actId="1037"/>
          <ac:spMkLst>
            <pc:docMk/>
            <pc:sldMk cId="3719016197" sldId="1348"/>
            <ac:spMk id="80" creationId="{F4EF9077-E1BC-8C12-6525-F04F0E026983}"/>
          </ac:spMkLst>
        </pc:spChg>
        <pc:spChg chg="add mod">
          <ac:chgData name="Daniel Khashabi" userId="62390808-c838-45e6-be59-d6fd0d208bc8" providerId="ADAL" clId="{680AA70A-F13D-5E45-B948-B44D98F70397}" dt="2023-02-07T16:06:41.287" v="4812" actId="20577"/>
          <ac:spMkLst>
            <pc:docMk/>
            <pc:sldMk cId="3719016197" sldId="1348"/>
            <ac:spMk id="81" creationId="{E886248D-1DBE-08B9-6F8F-479210C53369}"/>
          </ac:spMkLst>
        </pc:spChg>
        <pc:grpChg chg="add">
          <ac:chgData name="Daniel Khashabi" userId="62390808-c838-45e6-be59-d6fd0d208bc8" providerId="ADAL" clId="{680AA70A-F13D-5E45-B948-B44D98F70397}" dt="2023-02-07T16:05:31.455" v="4679" actId="164"/>
          <ac:grpSpMkLst>
            <pc:docMk/>
            <pc:sldMk cId="3719016197" sldId="1348"/>
            <ac:grpSpMk id="76" creationId="{72EF3B55-8BCB-0053-733D-9C3FF9734C0E}"/>
          </ac:grpSpMkLst>
        </pc:grpChg>
        <pc:grpChg chg="add">
          <ac:chgData name="Daniel Khashabi" userId="62390808-c838-45e6-be59-d6fd0d208bc8" providerId="ADAL" clId="{680AA70A-F13D-5E45-B948-B44D98F70397}" dt="2023-02-07T16:05:38.521" v="4680" actId="164"/>
          <ac:grpSpMkLst>
            <pc:docMk/>
            <pc:sldMk cId="3719016197" sldId="1348"/>
            <ac:grpSpMk id="77" creationId="{9A5FEA1A-68E0-1C1E-5B7A-48CAA2B35D76}"/>
          </ac:grpSpMkLst>
        </pc:grpChg>
        <pc:grpChg chg="add mod">
          <ac:chgData name="Daniel Khashabi" userId="62390808-c838-45e6-be59-d6fd0d208bc8" providerId="ADAL" clId="{680AA70A-F13D-5E45-B948-B44D98F70397}" dt="2023-02-07T16:05:52.396" v="4690" actId="1038"/>
          <ac:grpSpMkLst>
            <pc:docMk/>
            <pc:sldMk cId="3719016197" sldId="1348"/>
            <ac:grpSpMk id="78" creationId="{853C681F-CEF1-FF3B-FCB5-DA5AFD863148}"/>
          </ac:grpSpMkLst>
        </pc:grpChg>
        <pc:grpChg chg="add">
          <ac:chgData name="Daniel Khashabi" userId="62390808-c838-45e6-be59-d6fd0d208bc8" providerId="ADAL" clId="{680AA70A-F13D-5E45-B948-B44D98F70397}" dt="2023-02-07T16:05:49.094" v="4682" actId="164"/>
          <ac:grpSpMkLst>
            <pc:docMk/>
            <pc:sldMk cId="3719016197" sldId="1348"/>
            <ac:grpSpMk id="79" creationId="{6A53DD44-4B25-252A-F74E-29DACF1707EB}"/>
          </ac:grpSpMkLst>
        </pc:grpChg>
        <pc:grpChg chg="add">
          <ac:chgData name="Daniel Khashabi" userId="62390808-c838-45e6-be59-d6fd0d208bc8" providerId="ADAL" clId="{680AA70A-F13D-5E45-B948-B44D98F70397}" dt="2023-02-07T16:06:47.971" v="4813" actId="164"/>
          <ac:grpSpMkLst>
            <pc:docMk/>
            <pc:sldMk cId="3719016197" sldId="1348"/>
            <ac:grpSpMk id="82" creationId="{90D3DEC0-8077-CF5A-7B18-E7A4895C5091}"/>
          </ac:grpSpMkLst>
        </pc:grpChg>
        <pc:grpChg chg="add">
          <ac:chgData name="Daniel Khashabi" userId="62390808-c838-45e6-be59-d6fd0d208bc8" providerId="ADAL" clId="{680AA70A-F13D-5E45-B948-B44D98F70397}" dt="2023-02-07T16:06:53.398" v="4814" actId="164"/>
          <ac:grpSpMkLst>
            <pc:docMk/>
            <pc:sldMk cId="3719016197" sldId="1348"/>
            <ac:grpSpMk id="83" creationId="{5B3E117B-EDCD-411C-7ECA-FF8D08B5EB42}"/>
          </ac:grpSpMkLst>
        </pc:grpChg>
        <pc:grpChg chg="add">
          <ac:chgData name="Daniel Khashabi" userId="62390808-c838-45e6-be59-d6fd0d208bc8" providerId="ADAL" clId="{680AA70A-F13D-5E45-B948-B44D98F70397}" dt="2023-02-07T16:06:58.316" v="4815" actId="164"/>
          <ac:grpSpMkLst>
            <pc:docMk/>
            <pc:sldMk cId="3719016197" sldId="1348"/>
            <ac:grpSpMk id="84" creationId="{584919A1-26B6-9D00-3464-B81FF0803D49}"/>
          </ac:grpSpMkLst>
        </pc:grpChg>
        <pc:grpChg chg="add">
          <ac:chgData name="Daniel Khashabi" userId="62390808-c838-45e6-be59-d6fd0d208bc8" providerId="ADAL" clId="{680AA70A-F13D-5E45-B948-B44D98F70397}" dt="2023-02-07T16:07:02.087" v="4816" actId="164"/>
          <ac:grpSpMkLst>
            <pc:docMk/>
            <pc:sldMk cId="3719016197" sldId="1348"/>
            <ac:grpSpMk id="85" creationId="{5159C1FF-4D5C-912B-5080-11DE0AE77B1C}"/>
          </ac:grpSpMkLst>
        </pc:grpChg>
        <pc:cxnChg chg="mod">
          <ac:chgData name="Daniel Khashabi" userId="62390808-c838-45e6-be59-d6fd0d208bc8" providerId="ADAL" clId="{680AA70A-F13D-5E45-B948-B44D98F70397}" dt="2023-02-07T16:05:24.670" v="4677" actId="1037"/>
          <ac:cxnSpMkLst>
            <pc:docMk/>
            <pc:sldMk cId="3719016197" sldId="1348"/>
            <ac:cxnSpMk id="67" creationId="{399A79E8-6B35-7357-E92C-4E10207B6C43}"/>
          </ac:cxnSpMkLst>
        </pc:cxnChg>
        <pc:cxnChg chg="mod">
          <ac:chgData name="Daniel Khashabi" userId="62390808-c838-45e6-be59-d6fd0d208bc8" providerId="ADAL" clId="{680AA70A-F13D-5E45-B948-B44D98F70397}" dt="2023-02-07T16:04:52.058" v="4664" actId="1037"/>
          <ac:cxnSpMkLst>
            <pc:docMk/>
            <pc:sldMk cId="3719016197" sldId="1348"/>
            <ac:cxnSpMk id="68" creationId="{07CB7C44-9354-9861-DAEA-F5826AD61C85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0:14.251" v="4848"/>
        <pc:sldMkLst>
          <pc:docMk/>
          <pc:sldMk cId="141557388" sldId="1349"/>
        </pc:sldMkLst>
        <pc:spChg chg="mod">
          <ac:chgData name="Daniel Khashabi" userId="62390808-c838-45e6-be59-d6fd0d208bc8" providerId="ADAL" clId="{680AA70A-F13D-5E45-B948-B44D98F70397}" dt="2023-02-07T16:10:05.926" v="4847" actId="207"/>
          <ac:spMkLst>
            <pc:docMk/>
            <pc:sldMk cId="141557388" sldId="1349"/>
            <ac:spMk id="3" creationId="{A0AF4A5C-AE76-C21E-BB98-1E67D69E4BEF}"/>
          </ac:spMkLst>
        </pc:spChg>
      </pc:sldChg>
      <pc:sldChg chg="modSp modAnim">
        <pc:chgData name="Daniel Khashabi" userId="62390808-c838-45e6-be59-d6fd0d208bc8" providerId="ADAL" clId="{680AA70A-F13D-5E45-B948-B44D98F70397}" dt="2023-02-07T16:10:50.019" v="4862"/>
        <pc:sldMkLst>
          <pc:docMk/>
          <pc:sldMk cId="619202219" sldId="1350"/>
        </pc:sldMkLst>
        <pc:spChg chg="mod">
          <ac:chgData name="Daniel Khashabi" userId="62390808-c838-45e6-be59-d6fd0d208bc8" providerId="ADAL" clId="{680AA70A-F13D-5E45-B948-B44D98F70397}" dt="2023-02-07T16:10:40.057" v="4861" actId="207"/>
          <ac:spMkLst>
            <pc:docMk/>
            <pc:sldMk cId="619202219" sldId="1350"/>
            <ac:spMk id="3" creationId="{A0AF4A5C-AE76-C21E-BB98-1E67D69E4BEF}"/>
          </ac:spMkLst>
        </pc:spChg>
      </pc:sldChg>
      <pc:sldChg chg="delSp modSp add mod modAnim">
        <pc:chgData name="Daniel Khashabi" userId="62390808-c838-45e6-be59-d6fd0d208bc8" providerId="ADAL" clId="{680AA70A-F13D-5E45-B948-B44D98F70397}" dt="2023-02-07T16:03:41.185" v="4655" actId="1037"/>
        <pc:sldMkLst>
          <pc:docMk/>
          <pc:sldMk cId="3158429592" sldId="1361"/>
        </pc:sldMkLst>
        <pc:spChg chg="mod">
          <ac:chgData name="Daniel Khashabi" userId="62390808-c838-45e6-be59-d6fd0d208bc8" providerId="ADAL" clId="{680AA70A-F13D-5E45-B948-B44D98F70397}" dt="2023-02-07T01:42:58.199" v="438" actId="20577"/>
          <ac:spMkLst>
            <pc:docMk/>
            <pc:sldMk cId="3158429592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680AA70A-F13D-5E45-B948-B44D98F70397}" dt="2023-02-07T01:44:38.147" v="559" actId="20577"/>
          <ac:spMkLst>
            <pc:docMk/>
            <pc:sldMk cId="3158429592" sldId="1361"/>
            <ac:spMk id="3" creationId="{3FB02C3A-E69B-3079-17D2-03A1E0623FD5}"/>
          </ac:spMkLst>
        </pc:spChg>
        <pc:spChg chg="del mod">
          <ac:chgData name="Daniel Khashabi" userId="62390808-c838-45e6-be59-d6fd0d208bc8" providerId="ADAL" clId="{680AA70A-F13D-5E45-B948-B44D98F70397}" dt="2023-02-07T01:44:17.542" v="545" actId="47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680AA70A-F13D-5E45-B948-B44D98F70397}" dt="2023-02-07T16:03:41.185" v="4655" actId="1037"/>
          <ac:spMkLst>
            <pc:docMk/>
            <pc:sldMk cId="3158429592" sldId="1361"/>
            <ac:spMk id="38" creationId="{2E60B745-C237-639C-2E1B-49AC34803DC9}"/>
          </ac:spMkLst>
        </pc:spChg>
      </pc:sldChg>
      <pc:sldChg chg="modSp add mod modAnim">
        <pc:chgData name="Daniel Khashabi" userId="62390808-c838-45e6-be59-d6fd0d208bc8" providerId="ADAL" clId="{680AA70A-F13D-5E45-B948-B44D98F70397}" dt="2023-02-07T01:45:41.384" v="598" actId="20577"/>
        <pc:sldMkLst>
          <pc:docMk/>
          <pc:sldMk cId="2730759472" sldId="1367"/>
        </pc:sldMkLst>
        <pc:spChg chg="mod">
          <ac:chgData name="Daniel Khashabi" userId="62390808-c838-45e6-be59-d6fd0d208bc8" providerId="ADAL" clId="{680AA70A-F13D-5E45-B948-B44D98F70397}" dt="2023-02-07T01:45:41.384" v="598" actId="20577"/>
          <ac:spMkLst>
            <pc:docMk/>
            <pc:sldMk cId="2730759472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680AA70A-F13D-5E45-B948-B44D98F70397}" dt="2023-02-07T01:45:02.789" v="564" actId="20577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680AA70A-F13D-5E45-B948-B44D98F70397}" dt="2023-02-07T01:45:27.046" v="582" actId="1076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20" creationId="{3035096F-7038-A5AC-C4C6-6236505AE027}"/>
          </ac:spMkLst>
        </pc:sp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8" creationId="{65FA3EBB-AC63-5177-6CE9-2CC0595FAC23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4:31.165" v="4922"/>
        <pc:sldMkLst>
          <pc:docMk/>
          <pc:sldMk cId="3728398103" sldId="1370"/>
        </pc:sldMkLst>
        <pc:spChg chg="mod">
          <ac:chgData name="Daniel Khashabi" userId="62390808-c838-45e6-be59-d6fd0d208bc8" providerId="ADAL" clId="{680AA70A-F13D-5E45-B948-B44D98F70397}" dt="2023-02-07T16:14:16.112" v="4920" actId="12"/>
          <ac:spMkLst>
            <pc:docMk/>
            <pc:sldMk cId="3728398103" sldId="1370"/>
            <ac:spMk id="3" creationId="{475D8049-B6A9-EE91-4E00-010EF2BC1E84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5:48.810" v="4936" actId="20577"/>
        <pc:sldMkLst>
          <pc:docMk/>
          <pc:sldMk cId="4262700928" sldId="1374"/>
        </pc:sldMkLst>
        <pc:spChg chg="mod">
          <ac:chgData name="Daniel Khashabi" userId="62390808-c838-45e6-be59-d6fd0d208bc8" providerId="ADAL" clId="{680AA70A-F13D-5E45-B948-B44D98F70397}" dt="2023-02-07T16:15:48.810" v="4936" actId="20577"/>
          <ac:spMkLst>
            <pc:docMk/>
            <pc:sldMk cId="4262700928" sldId="1374"/>
            <ac:spMk id="4" creationId="{69F0534F-9659-11B4-43B7-624B69AF4475}"/>
          </ac:spMkLst>
        </pc:spChg>
        <pc:spChg chg="mod">
          <ac:chgData name="Daniel Khashabi" userId="62390808-c838-45e6-be59-d6fd0d208bc8" providerId="ADAL" clId="{680AA70A-F13D-5E45-B948-B44D98F70397}" dt="2023-02-07T16:15:09.998" v="4927" actId="1036"/>
          <ac:spMkLst>
            <pc:docMk/>
            <pc:sldMk cId="4262700928" sldId="1374"/>
            <ac:spMk id="51" creationId="{F9E838DE-9FAA-2609-C109-E5BBAFAACAF1}"/>
          </ac:spMkLst>
        </pc:spChg>
      </pc:sldChg>
      <pc:sldChg chg="addSp delSp modSp mod modAnim">
        <pc:chgData name="Daniel Khashabi" userId="62390808-c838-45e6-be59-d6fd0d208bc8" providerId="ADAL" clId="{680AA70A-F13D-5E45-B948-B44D98F70397}" dt="2023-02-07T16:19:00.347" v="5028"/>
        <pc:sldMkLst>
          <pc:docMk/>
          <pc:sldMk cId="501988981" sldId="1379"/>
        </pc:sldMkLst>
        <pc:spChg chg="mod">
          <ac:chgData name="Daniel Khashabi" userId="62390808-c838-45e6-be59-d6fd0d208bc8" providerId="ADAL" clId="{680AA70A-F13D-5E45-B948-B44D98F70397}" dt="2023-02-07T13:05:46.155" v="1192" actId="20577"/>
          <ac:spMkLst>
            <pc:docMk/>
            <pc:sldMk cId="501988981" sldId="1379"/>
            <ac:spMk id="2" creationId="{9FAF63AE-DDF2-0451-0EA2-78C77CC887D7}"/>
          </ac:spMkLst>
        </pc:spChg>
        <pc:spChg chg="del">
          <ac:chgData name="Daniel Khashabi" userId="62390808-c838-45e6-be59-d6fd0d208bc8" providerId="ADAL" clId="{680AA70A-F13D-5E45-B948-B44D98F70397}" dt="2023-02-07T13:03:17.213" v="1007" actId="478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3:08:00.847" v="1380" actId="20577"/>
          <ac:spMkLst>
            <pc:docMk/>
            <pc:sldMk cId="501988981" sldId="1379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2:34.247" v="925" actId="478"/>
          <ac:spMkLst>
            <pc:docMk/>
            <pc:sldMk cId="501988981" sldId="1379"/>
            <ac:spMk id="11" creationId="{EB9C12DB-DFAF-27CE-BDF3-3CEFBAB90BC1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2" creationId="{C72E37B5-1591-FB03-0D19-043E076F2747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5" creationId="{CE3B3342-E024-1643-33B0-1DE490B4725A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6" creationId="{2A997965-67FB-16C0-4CF3-93F11FFCDF31}"/>
          </ac:spMkLst>
        </pc:spChg>
        <pc:spChg chg="add mod">
          <ac:chgData name="Daniel Khashabi" userId="62390808-c838-45e6-be59-d6fd0d208bc8" providerId="ADAL" clId="{680AA70A-F13D-5E45-B948-B44D98F70397}" dt="2023-02-07T13:09:13.571" v="1428" actId="20577"/>
          <ac:spMkLst>
            <pc:docMk/>
            <pc:sldMk cId="501988981" sldId="1379"/>
            <ac:spMk id="17" creationId="{8974DC2B-ADF3-7E99-36ED-42AD691EF6F1}"/>
          </ac:spMkLst>
        </pc:spChg>
      </pc:sldChg>
      <pc:sldChg chg="addSp delSp modSp mod">
        <pc:chgData name="Daniel Khashabi" userId="62390808-c838-45e6-be59-d6fd0d208bc8" providerId="ADAL" clId="{680AA70A-F13D-5E45-B948-B44D98F70397}" dt="2023-02-07T16:23:34.277" v="5076" actId="22"/>
        <pc:sldMkLst>
          <pc:docMk/>
          <pc:sldMk cId="4222804384" sldId="1380"/>
        </pc:sldMkLst>
        <pc:spChg chg="add del mod">
          <ac:chgData name="Daniel Khashabi" userId="62390808-c838-45e6-be59-d6fd0d208bc8" providerId="ADAL" clId="{680AA70A-F13D-5E45-B948-B44D98F70397}" dt="2023-02-07T14:19:36.768" v="2813" actId="478"/>
          <ac:spMkLst>
            <pc:docMk/>
            <pc:sldMk cId="4222804384" sldId="1380"/>
            <ac:spMk id="4" creationId="{B9AC2376-4D22-8FFA-B614-36421FD39EE0}"/>
          </ac:spMkLst>
        </pc:spChg>
        <pc:spChg chg="add del">
          <ac:chgData name="Daniel Khashabi" userId="62390808-c838-45e6-be59-d6fd0d208bc8" providerId="ADAL" clId="{680AA70A-F13D-5E45-B948-B44D98F70397}" dt="2023-02-07T16:23:34.277" v="5076" actId="22"/>
          <ac:spMkLst>
            <pc:docMk/>
            <pc:sldMk cId="4222804384" sldId="1380"/>
            <ac:spMk id="12" creationId="{61B8C07A-DE2C-6B28-AD20-F2E809A0E203}"/>
          </ac:spMkLst>
        </pc:spChg>
        <pc:spChg chg="mod">
          <ac:chgData name="Daniel Khashabi" userId="62390808-c838-45e6-be59-d6fd0d208bc8" providerId="ADAL" clId="{680AA70A-F13D-5E45-B948-B44D98F70397}" dt="2023-02-07T15:13:26.745" v="3219" actId="207"/>
          <ac:spMkLst>
            <pc:docMk/>
            <pc:sldMk cId="4222804384" sldId="1380"/>
            <ac:spMk id="17" creationId="{BD6D6BA9-7A05-59B4-EF63-F76D03CE819B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7:38.063" v="5015"/>
        <pc:sldMkLst>
          <pc:docMk/>
          <pc:sldMk cId="1632413819" sldId="1381"/>
        </pc:sldMkLst>
        <pc:spChg chg="mod">
          <ac:chgData name="Daniel Khashabi" userId="62390808-c838-45e6-be59-d6fd0d208bc8" providerId="ADAL" clId="{680AA70A-F13D-5E45-B948-B44D98F70397}" dt="2023-02-07T16:17:19.359" v="5013" actId="207"/>
          <ac:spMkLst>
            <pc:docMk/>
            <pc:sldMk cId="1632413819" sldId="1381"/>
            <ac:spMk id="4" creationId="{69F0534F-9659-11B4-43B7-624B69AF4475}"/>
          </ac:spMkLst>
        </pc:spChg>
      </pc:sldChg>
      <pc:sldChg chg="modSp mod">
        <pc:chgData name="Daniel Khashabi" userId="62390808-c838-45e6-be59-d6fd0d208bc8" providerId="ADAL" clId="{680AA70A-F13D-5E45-B948-B44D98F70397}" dt="2023-02-07T15:13:09.545" v="3192" actId="207"/>
        <pc:sldMkLst>
          <pc:docMk/>
          <pc:sldMk cId="2495556946" sldId="1384"/>
        </pc:sldMkLst>
        <pc:spChg chg="mod">
          <ac:chgData name="Daniel Khashabi" userId="62390808-c838-45e6-be59-d6fd0d208bc8" providerId="ADAL" clId="{680AA70A-F13D-5E45-B948-B44D98F70397}" dt="2023-02-07T15:13:09.545" v="3192" actId="207"/>
          <ac:spMkLst>
            <pc:docMk/>
            <pc:sldMk cId="2495556946" sldId="1384"/>
            <ac:spMk id="17" creationId="{BD6D6BA9-7A05-59B4-EF63-F76D03CE819B}"/>
          </ac:spMkLst>
        </pc:sp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modSp mod">
        <pc:chgData name="Daniel Khashabi" userId="62390808-c838-45e6-be59-d6fd0d208bc8" providerId="ADAL" clId="{680AA70A-F13D-5E45-B948-B44D98F70397}" dt="2023-02-07T13:56:15.784" v="2481" actId="207"/>
        <pc:sldMkLst>
          <pc:docMk/>
          <pc:sldMk cId="411331247" sldId="1385"/>
        </pc:sldMkLst>
        <pc:spChg chg="mod">
          <ac:chgData name="Daniel Khashabi" userId="62390808-c838-45e6-be59-d6fd0d208bc8" providerId="ADAL" clId="{680AA70A-F13D-5E45-B948-B44D98F70397}" dt="2023-02-07T13:56:15.784" v="2481" actId="207"/>
          <ac:spMkLst>
            <pc:docMk/>
            <pc:sldMk cId="411331247" sldId="1385"/>
            <ac:spMk id="3" creationId="{E033A81A-809F-FA7B-C766-08D1E290ECB8}"/>
          </ac:spMkLst>
        </pc:spChg>
      </pc:sldChg>
      <pc:sldChg chg="del">
        <pc:chgData name="Daniel Khashabi" userId="62390808-c838-45e6-be59-d6fd0d208bc8" providerId="ADAL" clId="{680AA70A-F13D-5E45-B948-B44D98F70397}" dt="2023-02-07T15:22:35.432" v="3221" actId="2696"/>
        <pc:sldMkLst>
          <pc:docMk/>
          <pc:sldMk cId="481948916" sldId="1387"/>
        </pc:sldMkLst>
      </pc:sldChg>
      <pc:sldChg chg="del">
        <pc:chgData name="Daniel Khashabi" userId="62390808-c838-45e6-be59-d6fd0d208bc8" providerId="ADAL" clId="{680AA70A-F13D-5E45-B948-B44D98F70397}" dt="2023-02-07T01:46:46.282" v="600" actId="2696"/>
        <pc:sldMkLst>
          <pc:docMk/>
          <pc:sldMk cId="3325165762" sldId="1388"/>
        </pc:sldMkLst>
      </pc:sldChg>
      <pc:sldChg chg="del">
        <pc:chgData name="Daniel Khashabi" userId="62390808-c838-45e6-be59-d6fd0d208bc8" providerId="ADAL" clId="{680AA70A-F13D-5E45-B948-B44D98F70397}" dt="2023-02-07T15:23:01.638" v="3222" actId="2696"/>
        <pc:sldMkLst>
          <pc:docMk/>
          <pc:sldMk cId="4052149061" sldId="1389"/>
        </pc:sldMkLst>
      </pc:sldChg>
      <pc:sldChg chg="modSp del mod chgLayout">
        <pc:chgData name="Daniel Khashabi" userId="62390808-c838-45e6-be59-d6fd0d208bc8" providerId="ADAL" clId="{680AA70A-F13D-5E45-B948-B44D98F70397}" dt="2023-02-07T15:49:53.564" v="4070" actId="2696"/>
        <pc:sldMkLst>
          <pc:docMk/>
          <pc:sldMk cId="2475365716" sldId="1390"/>
        </pc:sldMkLst>
        <pc:spChg chg="mod ord">
          <ac:chgData name="Daniel Khashabi" userId="62390808-c838-45e6-be59-d6fd0d208bc8" providerId="ADAL" clId="{680AA70A-F13D-5E45-B948-B44D98F70397}" dt="2023-02-07T15:32:15.765" v="3566" actId="700"/>
          <ac:spMkLst>
            <pc:docMk/>
            <pc:sldMk cId="2475365716" sldId="1390"/>
            <ac:spMk id="2" creationId="{1D96E276-6405-2433-6026-D7E030D57854}"/>
          </ac:spMkLst>
        </pc:spChg>
        <pc:picChg chg="mod modCrop">
          <ac:chgData name="Daniel Khashabi" userId="62390808-c838-45e6-be59-d6fd0d208bc8" providerId="ADAL" clId="{680AA70A-F13D-5E45-B948-B44D98F70397}" dt="2023-02-07T15:32:10.232" v="3564" actId="1076"/>
          <ac:picMkLst>
            <pc:docMk/>
            <pc:sldMk cId="2475365716" sldId="1390"/>
            <ac:picMk id="5" creationId="{2258BE84-3BD1-1B3F-D0C0-13E82B5B88F1}"/>
          </ac:picMkLst>
        </pc:picChg>
        <pc:picChg chg="mod ord">
          <ac:chgData name="Daniel Khashabi" userId="62390808-c838-45e6-be59-d6fd0d208bc8" providerId="ADAL" clId="{680AA70A-F13D-5E45-B948-B44D98F70397}" dt="2023-02-07T15:32:15.765" v="3566" actId="700"/>
          <ac:picMkLst>
            <pc:docMk/>
            <pc:sldMk cId="2475365716" sldId="1390"/>
            <ac:picMk id="7" creationId="{61061ADC-1056-5B01-FCD9-09D9C2894E70}"/>
          </ac:picMkLst>
        </pc:picChg>
      </pc:sldChg>
      <pc:sldChg chg="mod modShow">
        <pc:chgData name="Daniel Khashabi" userId="62390808-c838-45e6-be59-d6fd0d208bc8" providerId="ADAL" clId="{680AA70A-F13D-5E45-B948-B44D98F70397}" dt="2023-02-07T15:51:56.066" v="4073" actId="729"/>
        <pc:sldMkLst>
          <pc:docMk/>
          <pc:sldMk cId="2614222538" sldId="1391"/>
        </pc:sldMkLst>
      </pc:sldChg>
      <pc:sldChg chg="modSp mod">
        <pc:chgData name="Daniel Khashabi" userId="62390808-c838-45e6-be59-d6fd0d208bc8" providerId="ADAL" clId="{680AA70A-F13D-5E45-B948-B44D98F70397}" dt="2023-02-07T15:54:20.439" v="4152" actId="27636"/>
        <pc:sldMkLst>
          <pc:docMk/>
          <pc:sldMk cId="66458230" sldId="1392"/>
        </pc:sldMkLst>
        <pc:spChg chg="mod">
          <ac:chgData name="Daniel Khashabi" userId="62390808-c838-45e6-be59-d6fd0d208bc8" providerId="ADAL" clId="{680AA70A-F13D-5E45-B948-B44D98F70397}" dt="2023-02-07T15:54:20.439" v="4152" actId="27636"/>
          <ac:spMkLst>
            <pc:docMk/>
            <pc:sldMk cId="66458230" sldId="1392"/>
            <ac:spMk id="3" creationId="{4568E792-7A02-3EDE-376C-A2EA5D3EE955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011572967" sldId="1396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2473479866" sldId="1396"/>
        </pc:sldMkLst>
      </pc:sldChg>
      <pc:sldChg chg="modSp mod">
        <pc:chgData name="Daniel Khashabi" userId="62390808-c838-45e6-be59-d6fd0d208bc8" providerId="ADAL" clId="{680AA70A-F13D-5E45-B948-B44D98F70397}" dt="2023-02-07T15:33:53.812" v="3786" actId="1038"/>
        <pc:sldMkLst>
          <pc:docMk/>
          <pc:sldMk cId="3725643363" sldId="1397"/>
        </pc:sldMkLst>
        <pc:picChg chg="mod">
          <ac:chgData name="Daniel Khashabi" userId="62390808-c838-45e6-be59-d6fd0d208bc8" providerId="ADAL" clId="{680AA70A-F13D-5E45-B948-B44D98F70397}" dt="2023-02-07T15:33:53.812" v="3786" actId="1038"/>
          <ac:picMkLst>
            <pc:docMk/>
            <pc:sldMk cId="3725643363" sldId="1397"/>
            <ac:picMk id="7" creationId="{41FE6840-C95A-76EC-79DF-6E7148219543}"/>
          </ac:picMkLst>
        </pc:picChg>
        <pc:picChg chg="mod">
          <ac:chgData name="Daniel Khashabi" userId="62390808-c838-45e6-be59-d6fd0d208bc8" providerId="ADAL" clId="{680AA70A-F13D-5E45-B948-B44D98F70397}" dt="2023-02-07T15:33:49.734" v="3780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modSp mod">
        <pc:chgData name="Daniel Khashabi" userId="62390808-c838-45e6-be59-d6fd0d208bc8" providerId="ADAL" clId="{680AA70A-F13D-5E45-B948-B44D98F70397}" dt="2023-02-07T15:34:08.167" v="3791" actId="1076"/>
        <pc:sldMkLst>
          <pc:docMk/>
          <pc:sldMk cId="2413010723" sldId="1398"/>
        </pc:sldMkLst>
        <pc:picChg chg="mod">
          <ac:chgData name="Daniel Khashabi" userId="62390808-c838-45e6-be59-d6fd0d208bc8" providerId="ADAL" clId="{680AA70A-F13D-5E45-B948-B44D98F70397}" dt="2023-02-07T15:34:03.683" v="3789" actId="1076"/>
          <ac:picMkLst>
            <pc:docMk/>
            <pc:sldMk cId="2413010723" sldId="1398"/>
            <ac:picMk id="5" creationId="{14EF6089-352A-A435-9161-A25401851203}"/>
          </ac:picMkLst>
        </pc:picChg>
        <pc:picChg chg="mod">
          <ac:chgData name="Daniel Khashabi" userId="62390808-c838-45e6-be59-d6fd0d208bc8" providerId="ADAL" clId="{680AA70A-F13D-5E45-B948-B44D98F70397}" dt="2023-02-07T15:34:08.167" v="3791" actId="1076"/>
          <ac:picMkLst>
            <pc:docMk/>
            <pc:sldMk cId="2413010723" sldId="1398"/>
            <ac:picMk id="7" creationId="{0139597D-59BC-1839-F672-EC69D531BDBE}"/>
          </ac:picMkLst>
        </pc:picChg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82832842" sldId="1401"/>
        </pc:sldMkLst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4066034353" sldId="1401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4069905782" sldId="1401"/>
        </pc:sldMkLst>
      </pc:sldChg>
      <pc:sldChg chg="modSp add">
        <pc:chgData name="Daniel Khashabi" userId="62390808-c838-45e6-be59-d6fd0d208bc8" providerId="ADAL" clId="{680AA70A-F13D-5E45-B948-B44D98F70397}" dt="2023-02-09T20:20:43.537" v="5116"/>
        <pc:sldMkLst>
          <pc:docMk/>
          <pc:sldMk cId="2782113939" sldId="1404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2782113939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2782113939" sldId="1404"/>
            <ac:spMk id="62" creationId="{BE078AB9-02C5-60E6-CA08-2DBED386F280}"/>
          </ac:spMkLst>
        </pc:spChg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910442006" sldId="1404"/>
        </pc:sldMkLst>
        <pc:spChg chg="mod">
          <ac:chgData name="Daniel Khashabi" userId="62390808-c838-45e6-be59-d6fd0d208bc8" providerId="ADAL" clId="{680AA70A-F13D-5E45-B948-B44D98F70397}" dt="2023-02-07T15:45:17.896" v="3982" actId="207"/>
          <ac:spMkLst>
            <pc:docMk/>
            <pc:sldMk cId="2910442006" sldId="1404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62" creationId="{BE078AB9-02C5-60E6-CA08-2DBED386F280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929804166" sldId="1404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920529525" sldId="1406"/>
        </pc:sldMkLst>
        <pc:spChg chg="mod">
          <ac:chgData name="Daniel Khashabi" userId="62390808-c838-45e6-be59-d6fd0d208bc8" providerId="ADAL" clId="{680AA70A-F13D-5E45-B948-B44D98F70397}" dt="2023-02-07T15:45:32.102" v="3990" actId="207"/>
          <ac:spMkLst>
            <pc:docMk/>
            <pc:sldMk cId="920529525" sldId="1406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2" creationId="{7A13DC27-249C-271C-7729-8CDE693048A7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856771981" sldId="1406"/>
        </pc:sldMkLst>
      </pc:sldChg>
      <pc:sldChg chg="modSp add">
        <pc:chgData name="Daniel Khashabi" userId="62390808-c838-45e6-be59-d6fd0d208bc8" providerId="ADAL" clId="{680AA70A-F13D-5E45-B948-B44D98F70397}" dt="2023-02-09T20:20:43.537" v="5116"/>
        <pc:sldMkLst>
          <pc:docMk/>
          <pc:sldMk cId="3949241302" sldId="1406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949241302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949241302" sldId="1406"/>
            <ac:spMk id="12" creationId="{7A13DC27-249C-271C-7729-8CDE693048A7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330191416" sldId="1407"/>
        </pc:sldMkLst>
      </pc:sldChg>
      <pc:sldChg chg="modSp add">
        <pc:chgData name="Daniel Khashabi" userId="62390808-c838-45e6-be59-d6fd0d208bc8" providerId="ADAL" clId="{680AA70A-F13D-5E45-B948-B44D98F70397}" dt="2023-02-09T20:20:43.537" v="5116"/>
        <pc:sldMkLst>
          <pc:docMk/>
          <pc:sldMk cId="1095265046" sldId="1407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095265046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095265046" sldId="1407"/>
            <ac:spMk id="17" creationId="{EA966A1D-4C13-23DA-2D99-7307C1A921A0}"/>
          </ac:spMkLst>
        </pc:spChg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1777642563" sldId="1407"/>
        </pc:sldMkLst>
        <pc:spChg chg="mod">
          <ac:chgData name="Daniel Khashabi" userId="62390808-c838-45e6-be59-d6fd0d208bc8" providerId="ADAL" clId="{680AA70A-F13D-5E45-B948-B44D98F70397}" dt="2023-02-07T15:41:30.367" v="3823" actId="207"/>
          <ac:spMkLst>
            <pc:docMk/>
            <pc:sldMk cId="1777642563" sldId="1407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7" creationId="{EA966A1D-4C13-23DA-2D99-7307C1A921A0}"/>
          </ac:spMkLst>
        </pc:spChg>
        <pc:picChg chg="mod">
          <ac:chgData name="Daniel Khashabi" userId="62390808-c838-45e6-be59-d6fd0d208bc8" providerId="ADAL" clId="{680AA70A-F13D-5E45-B948-B44D98F70397}" dt="2023-02-07T15:40:07.153" v="3813" actId="14100"/>
          <ac:picMkLst>
            <pc:docMk/>
            <pc:sldMk cId="1777642563" sldId="1407"/>
            <ac:picMk id="5" creationId="{12901706-6B77-14F5-8961-1A5A4803E90E}"/>
          </ac:picMkLst>
        </pc:picChg>
        <pc:picChg chg="mod">
          <ac:chgData name="Daniel Khashabi" userId="62390808-c838-45e6-be59-d6fd0d208bc8" providerId="ADAL" clId="{680AA70A-F13D-5E45-B948-B44D98F70397}" dt="2023-02-07T13:23:58.153" v="2132" actId="1036"/>
          <ac:picMkLst>
            <pc:docMk/>
            <pc:sldMk cId="1777642563" sldId="1407"/>
            <ac:picMk id="15" creationId="{72BFA363-A851-82A6-032D-EFB99B8BFC6E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546422507" sldId="1408"/>
        </pc:sldMkLst>
      </pc:sldChg>
      <pc:sldChg chg="delSp 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86093586" sldId="1408"/>
        </pc:sldMkLst>
        <pc:spChg chg="mod">
          <ac:chgData name="Daniel Khashabi" userId="62390808-c838-45e6-be59-d6fd0d208bc8" providerId="ADAL" clId="{680AA70A-F13D-5E45-B948-B44D98F70397}" dt="2023-02-07T15:46:41.123" v="4009" actId="20577"/>
          <ac:spMkLst>
            <pc:docMk/>
            <pc:sldMk cId="2786093586" sldId="1408"/>
            <ac:spMk id="2" creationId="{E7838855-4BAF-E3D5-EDEE-CF6D035D0443}"/>
          </ac:spMkLst>
        </pc:spChg>
        <pc:spChg chg="mod">
          <ac:chgData name="Daniel Khashabi" userId="62390808-c838-45e6-be59-d6fd0d208bc8" providerId="ADAL" clId="{680AA70A-F13D-5E45-B948-B44D98F70397}" dt="2023-02-07T15:47:13.388" v="4038" actId="20577"/>
          <ac:spMkLst>
            <pc:docMk/>
            <pc:sldMk cId="2786093586" sldId="1408"/>
            <ac:spMk id="3" creationId="{B84D5B8C-1650-2016-F2F2-B64EC5D23F41}"/>
          </ac:spMkLst>
        </pc:spChg>
        <pc:picChg chg="del">
          <ac:chgData name="Daniel Khashabi" userId="62390808-c838-45e6-be59-d6fd0d208bc8" providerId="ADAL" clId="{680AA70A-F13D-5E45-B948-B44D98F70397}" dt="2023-02-07T15:46:20.991" v="3999" actId="478"/>
          <ac:picMkLst>
            <pc:docMk/>
            <pc:sldMk cId="2786093586" sldId="1408"/>
            <ac:picMk id="1026" creationId="{B4560C90-F6DE-2E73-E411-C398AAB5E37E}"/>
          </ac:picMkLst>
        </pc:picChg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3145615724" sldId="1408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235045300" sldId="1414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508357131" sldId="1414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845887289" sldId="1415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01959753" sldId="1415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928876951" sldId="1416"/>
        </pc:sldMkLst>
      </pc:sldChg>
      <pc:sldChg chg="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274245658" sldId="1416"/>
        </pc:sldMkLst>
      </pc:sldChg>
      <pc:sldChg chg="addSp delSp modSp new add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551599278" sldId="1417"/>
        </pc:sldMkLst>
        <pc:spChg chg="mod">
          <ac:chgData name="Daniel Khashabi" userId="62390808-c838-45e6-be59-d6fd0d208bc8" providerId="ADAL" clId="{680AA70A-F13D-5E45-B948-B44D98F70397}" dt="2023-02-05T17:35:52.617" v="2" actId="27636"/>
          <ac:spMkLst>
            <pc:docMk/>
            <pc:sldMk cId="551599278" sldId="1417"/>
            <ac:spMk id="2" creationId="{BD4A6D8C-1423-9257-8050-F5B4FB5FB5F7}"/>
          </ac:spMkLst>
        </pc:spChg>
        <pc:spChg chg="del">
          <ac:chgData name="Daniel Khashabi" userId="62390808-c838-45e6-be59-d6fd0d208bc8" providerId="ADAL" clId="{680AA70A-F13D-5E45-B948-B44D98F70397}" dt="2023-02-05T17:35:52.524" v="1"/>
          <ac:spMkLst>
            <pc:docMk/>
            <pc:sldMk cId="551599278" sldId="1417"/>
            <ac:spMk id="3" creationId="{922E092B-8F4E-8592-2023-316C251C2686}"/>
          </ac:spMkLst>
        </pc:spChg>
        <pc:picChg chg="add mod">
          <ac:chgData name="Daniel Khashabi" userId="62390808-c838-45e6-be59-d6fd0d208bc8" providerId="ADAL" clId="{680AA70A-F13D-5E45-B948-B44D98F70397}" dt="2023-02-05T17:35:54.148" v="4" actId="962"/>
          <ac:picMkLst>
            <pc:docMk/>
            <pc:sldMk cId="551599278" sldId="1417"/>
            <ac:picMk id="5" creationId="{04C402B6-B9EA-F19C-7E37-9D19D10F76AB}"/>
          </ac:picMkLst>
        </pc:pic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436318716" sldId="1417"/>
        </pc:sldMkLst>
      </pc:sldChg>
      <pc:sldChg chg="addSp delSp modSp new add del mod">
        <pc:chgData name="Daniel Khashabi" userId="62390808-c838-45e6-be59-d6fd0d208bc8" providerId="ADAL" clId="{680AA70A-F13D-5E45-B948-B44D98F70397}" dt="2023-02-07T15:35:32.249" v="3812" actId="2696"/>
        <pc:sldMkLst>
          <pc:docMk/>
          <pc:sldMk cId="2288855030" sldId="1418"/>
        </pc:sldMkLst>
        <pc:spChg chg="mod">
          <ac:chgData name="Daniel Khashabi" userId="62390808-c838-45e6-be59-d6fd0d208bc8" providerId="ADAL" clId="{680AA70A-F13D-5E45-B948-B44D98F70397}" dt="2023-02-05T17:36:35.792" v="7" actId="27636"/>
          <ac:spMkLst>
            <pc:docMk/>
            <pc:sldMk cId="2288855030" sldId="1418"/>
            <ac:spMk id="2" creationId="{4FC71570-8D97-E332-488F-355285454620}"/>
          </ac:spMkLst>
        </pc:spChg>
        <pc:spChg chg="del">
          <ac:chgData name="Daniel Khashabi" userId="62390808-c838-45e6-be59-d6fd0d208bc8" providerId="ADAL" clId="{680AA70A-F13D-5E45-B948-B44D98F70397}" dt="2023-02-05T17:36:35.735" v="6"/>
          <ac:spMkLst>
            <pc:docMk/>
            <pc:sldMk cId="2288855030" sldId="1418"/>
            <ac:spMk id="3" creationId="{9364E6EE-21BF-9932-DA6D-AB125FC2F292}"/>
          </ac:spMkLst>
        </pc:spChg>
        <pc:picChg chg="add mod">
          <ac:chgData name="Daniel Khashabi" userId="62390808-c838-45e6-be59-d6fd0d208bc8" providerId="ADAL" clId="{680AA70A-F13D-5E45-B948-B44D98F70397}" dt="2023-02-05T17:36:36.578" v="9" actId="962"/>
          <ac:picMkLst>
            <pc:docMk/>
            <pc:sldMk cId="2288855030" sldId="1418"/>
            <ac:picMk id="5" creationId="{590771F7-F4F7-E07E-B8A8-00F064BC14A9}"/>
          </ac:picMkLst>
        </pc:picChg>
      </pc:sldChg>
      <pc:sldChg chg="modSp new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66129354" sldId="1419"/>
        </pc:sldMkLst>
        <pc:spChg chg="mod">
          <ac:chgData name="Daniel Khashabi" userId="62390808-c838-45e6-be59-d6fd0d208bc8" providerId="ADAL" clId="{680AA70A-F13D-5E45-B948-B44D98F70397}" dt="2023-02-07T01:41:40.401" v="421" actId="27636"/>
          <ac:spMkLst>
            <pc:docMk/>
            <pc:sldMk cId="2766129354" sldId="1419"/>
            <ac:spMk id="2" creationId="{5CA45715-37F7-151A-524D-0FA2BCDB9712}"/>
          </ac:spMkLst>
        </pc:spChg>
        <pc:spChg chg="mod">
          <ac:chgData name="Daniel Khashabi" userId="62390808-c838-45e6-be59-d6fd0d208bc8" providerId="ADAL" clId="{680AA70A-F13D-5E45-B948-B44D98F70397}" dt="2023-02-05T19:45:31.871" v="93" actId="20577"/>
          <ac:spMkLst>
            <pc:docMk/>
            <pc:sldMk cId="2766129354" sldId="1419"/>
            <ac:spMk id="3" creationId="{178B8860-835E-0621-9A6E-592C5890F69B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002563535" sldId="1419"/>
        </pc:sldMkLst>
      </pc:sldChg>
      <pc:sldChg chg="addSp delSp modSp new mod modClrScheme chgLayout">
        <pc:chgData name="Daniel Khashabi" userId="62390808-c838-45e6-be59-d6fd0d208bc8" providerId="ADAL" clId="{680AA70A-F13D-5E45-B948-B44D98F70397}" dt="2023-02-07T01:57:57.955" v="837" actId="20577"/>
        <pc:sldMkLst>
          <pc:docMk/>
          <pc:sldMk cId="2527423363" sldId="1420"/>
        </pc:sldMkLst>
        <pc:spChg chg="del mod ord">
          <ac:chgData name="Daniel Khashabi" userId="62390808-c838-45e6-be59-d6fd0d208bc8" providerId="ADAL" clId="{680AA70A-F13D-5E45-B948-B44D98F70397}" dt="2023-02-06T21:08:06.250" v="95" actId="700"/>
          <ac:spMkLst>
            <pc:docMk/>
            <pc:sldMk cId="2527423363" sldId="1420"/>
            <ac:spMk id="2" creationId="{D412FDC6-5B08-54A8-A3B6-E8FAFF991B12}"/>
          </ac:spMkLst>
        </pc:spChg>
        <pc:spChg chg="add mod ord">
          <ac:chgData name="Daniel Khashabi" userId="62390808-c838-45e6-be59-d6fd0d208bc8" providerId="ADAL" clId="{680AA70A-F13D-5E45-B948-B44D98F70397}" dt="2023-02-06T21:08:11.527" v="110" actId="20577"/>
          <ac:spMkLst>
            <pc:docMk/>
            <pc:sldMk cId="2527423363" sldId="1420"/>
            <ac:spMk id="3" creationId="{8BDABBA8-8506-662F-5190-9A4442403628}"/>
          </ac:spMkLst>
        </pc:spChg>
        <pc:spChg chg="add mod ord">
          <ac:chgData name="Daniel Khashabi" userId="62390808-c838-45e6-be59-d6fd0d208bc8" providerId="ADAL" clId="{680AA70A-F13D-5E45-B948-B44D98F70397}" dt="2023-02-07T01:57:57.955" v="837" actId="20577"/>
          <ac:spMkLst>
            <pc:docMk/>
            <pc:sldMk cId="2527423363" sldId="1420"/>
            <ac:spMk id="4" creationId="{97A8CF7E-D7C2-5633-2DFE-1CE2EA2B2842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01:42:34.752" v="424"/>
        <pc:sldMkLst>
          <pc:docMk/>
          <pc:sldMk cId="3835718559" sldId="1421"/>
        </pc:sldMkLst>
        <pc:spChg chg="mod">
          <ac:chgData name="Daniel Khashabi" userId="62390808-c838-45e6-be59-d6fd0d208bc8" providerId="ADAL" clId="{680AA70A-F13D-5E45-B948-B44D98F70397}" dt="2023-02-07T01:23:02.409" v="419" actId="20577"/>
          <ac:spMkLst>
            <pc:docMk/>
            <pc:sldMk cId="3835718559" sldId="1421"/>
            <ac:spMk id="2" creationId="{0A994C21-05B9-E178-8BFC-ABA7BB50D76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" creationId="{73A47977-7269-F6B3-C926-FC6260398AEA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6" creationId="{C4B60D71-FE22-B6E7-7140-FB3250FAD71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8" creationId="{8FF03A3F-FCF7-6698-0FF5-4EA1A2FE7A1D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0" creationId="{56F8AA52-EDC3-686F-B567-D5697FAEF7EF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2" creationId="{B5198C3E-D61A-F6F0-76BB-3A9AE05C6376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4" creationId="{15B84C63-B71D-95AE-5465-D7D7FDC007A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6" creationId="{7B2038B2-09A9-953B-22FD-1D757861E3BC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7" creationId="{F37D2B98-53B1-FC71-CBAD-DFE514A53842}"/>
          </ac:spMkLst>
        </pc:sp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8" creationId="{CC7447D2-F231-6A12-57BB-56E2D194A1B7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9" creationId="{19DC5B04-34F1-F83B-21E2-984CB082137F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0" creationId="{AE318083-28E9-0885-8550-8B1E164AAF7E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1" creationId="{C9B0656E-5CDC-24ED-4474-023A7F25EF04}"/>
          </ac:picMkLst>
        </pc:pic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5" creationId="{7BAB64FF-5499-7324-EBE2-F55FBD514D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7" creationId="{7E197F55-F36D-3A04-7713-0B4351D0297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9" creationId="{9D5448B8-A2D9-CD92-9B18-1C3A6D8478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1" creationId="{FE3CD4C1-FB60-1F49-6DEF-F2887CD196F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3" creationId="{B64A5541-0E90-4C7C-4155-4B705D2FF11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5" creationId="{2E0CB4D3-FB06-9545-61D0-0075C1F618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7" creationId="{3BBAF994-8C3E-15BF-9DDA-590440CC96C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2" creationId="{DA1030CD-0373-617E-BBAA-42666B25C3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3" creationId="{E59CC470-EDD7-552B-34B7-2C62880431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4" creationId="{7D417CDE-98F3-EFBC-A648-5215D9953E4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5" creationId="{81E74B79-4944-4CB5-F257-28DB9A28436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6" creationId="{B0E0363B-9FA8-1257-65A7-C11CCD3F884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7" creationId="{FC093024-6582-9301-0167-2D3D024DE6E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8" creationId="{E512FDBA-FC9B-CBD5-DF05-6385A4E98D7E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9" creationId="{55DD9954-6650-E086-261F-B2D8F9B6939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0" creationId="{8446F3A4-6796-70C6-D620-DBAECDC364C8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1" creationId="{C5A64073-237E-EF5C-8518-886F80250F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2" creationId="{7EA0F49A-CF46-D1E2-4CBA-A5FC1058334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3" creationId="{D83FE5F8-7837-6FAE-123A-8AAA0FA273CB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4" creationId="{90BD3C64-AC5D-3533-590B-DA9335D8B06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5" creationId="{62CC6FAF-92CF-AF06-1F8D-640D5D25D2E4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6" creationId="{33B2DCCA-AD9E-B11C-D700-2588A0E4F19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7" creationId="{ECE37A53-1790-B11B-00D0-590D200660A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8" creationId="{B84949C0-42D5-C883-8F10-ECF07124933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9" creationId="{C8C10E00-8B5C-E7F6-7737-312D029932C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0" creationId="{0F4EF725-6E5B-3736-FA44-915E15AECD0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1" creationId="{82922F32-224B-1EFA-8FCB-682C1A47EDF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2" creationId="{0748C785-F699-8A6A-C96B-529443A3A0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3" creationId="{D12AB095-1593-EB82-DB7C-1F029A2EC4B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4" creationId="{B467287A-D7CC-38E3-D375-F5ADEBA0B5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5" creationId="{7C268CF2-F063-C98D-5272-93B54E64E2E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6" creationId="{5493D93F-DA2A-0011-4D62-81805DE51282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01:42:45.326" v="428"/>
        <pc:sldMkLst>
          <pc:docMk/>
          <pc:sldMk cId="3056339234" sldId="1422"/>
        </pc:sldMkLst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" creationId="{73A47977-7269-F6B3-C926-FC6260398AEA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6" creationId="{C4B60D71-FE22-B6E7-7140-FB3250FAD71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8" creationId="{8FF03A3F-FCF7-6698-0FF5-4EA1A2FE7A1D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0" creationId="{56F8AA52-EDC3-686F-B567-D5697FAEF7EF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2" creationId="{B5198C3E-D61A-F6F0-76BB-3A9AE05C6376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4" creationId="{15B84C63-B71D-95AE-5465-D7D7FDC007A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6" creationId="{7B2038B2-09A9-953B-22FD-1D757861E3BC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7" creationId="{F37D2B98-53B1-FC71-CBAD-DFE514A5384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48" creationId="{7682234D-E66E-6925-0F7D-D16115559EB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0" creationId="{8CABE8CC-22BE-D547-5BF6-68103DB71F6C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2" creationId="{D556B4CB-6B89-97A2-C093-50F3A49C7FA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4" creationId="{E0737012-AD18-01BC-32E8-DE771D7FFB9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6" creationId="{ABC97651-3DB2-470F-611D-4B8F4CC7363E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8" creationId="{82945B51-A1BA-0D8D-CE91-69AD596A270A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60" creationId="{8375D57B-5833-2472-9E42-547B13FC702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1" creationId="{670CC931-DF25-4C04-4EBC-01750EB723E4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2" creationId="{65F8459B-E38D-07F1-5957-616610D3D40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3" creationId="{3CC01B7B-9FEE-A047-D49D-B38BBDDDA0A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4" creationId="{08FED3E0-B1E3-BFEF-9D59-BBA72BBFFA8F}"/>
          </ac:spMkLst>
        </pc:sp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8" creationId="{CC7447D2-F231-6A12-57BB-56E2D194A1B7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9" creationId="{19DC5B04-34F1-F83B-21E2-984CB082137F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0" creationId="{AE318083-28E9-0885-8550-8B1E164AAF7E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1" creationId="{C9B0656E-5CDC-24ED-4474-023A7F25EF04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2" creationId="{12AC0041-2813-D316-E839-AF878D8559D6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3" creationId="{F3037C8C-514A-E79B-9B83-20C569A20F4F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4" creationId="{116EACF0-9639-F9F2-EC1B-B5C8D9CA2BA9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5" creationId="{D98BDBDB-F3B0-289A-195C-0EFF5FDC3F3C}"/>
          </ac:picMkLst>
        </pc:pic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5" creationId="{7BAB64FF-5499-7324-EBE2-F55FBD514D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7" creationId="{7E197F55-F36D-3A04-7713-0B4351D02975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9" creationId="{9D5448B8-A2D9-CD92-9B18-1C3A6D847830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1" creationId="{FE3CD4C1-FB60-1F49-6DEF-F2887CD196F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3" creationId="{B64A5541-0E90-4C7C-4155-4B705D2FF11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5" creationId="{2E0CB4D3-FB06-9545-61D0-0075C1F6183D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7" creationId="{3BBAF994-8C3E-15BF-9DDA-590440CC96C5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2" creationId="{DA1030CD-0373-617E-BBAA-42666B25C33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3" creationId="{E59CC470-EDD7-552B-34B7-2C62880431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4" creationId="{7D417CDE-98F3-EFBC-A648-5215D9953E4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5" creationId="{81E74B79-4944-4CB5-F257-28DB9A28436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6" creationId="{B0E0363B-9FA8-1257-65A7-C11CCD3F884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7" creationId="{FC093024-6582-9301-0167-2D3D024DE6E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8" creationId="{E512FDBA-FC9B-CBD5-DF05-6385A4E98D7E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9" creationId="{55DD9954-6650-E086-261F-B2D8F9B6939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0" creationId="{8446F3A4-6796-70C6-D620-DBAECDC364C8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1" creationId="{C5A64073-237E-EF5C-8518-886F80250F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2" creationId="{7EA0F49A-CF46-D1E2-4CBA-A5FC1058334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3" creationId="{D83FE5F8-7837-6FAE-123A-8AAA0FA273CB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4" creationId="{90BD3C64-AC5D-3533-590B-DA9335D8B06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5" creationId="{62CC6FAF-92CF-AF06-1F8D-640D5D25D2E4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6" creationId="{33B2DCCA-AD9E-B11C-D700-2588A0E4F19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7" creationId="{ECE37A53-1790-B11B-00D0-590D200660A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8" creationId="{B84949C0-42D5-C883-8F10-ECF07124933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9" creationId="{C8C10E00-8B5C-E7F6-7737-312D029932C7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0" creationId="{0F4EF725-6E5B-3736-FA44-915E15AECD0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1" creationId="{82922F32-224B-1EFA-8FCB-682C1A47EDF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2" creationId="{0748C785-F699-8A6A-C96B-529443A3A030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3" creationId="{D12AB095-1593-EB82-DB7C-1F029A2EC4B2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4" creationId="{B467287A-D7CC-38E3-D375-F5ADEBA0B5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5" creationId="{7C268CF2-F063-C98D-5272-93B54E64E2E2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6" creationId="{5493D93F-DA2A-0011-4D62-81805DE5128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49" creationId="{C42C3AD2-1F59-49B5-D2B5-62F4EA7ACDB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1" creationId="{614C031E-8EE6-F06A-96A9-3C2D333FA51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3" creationId="{E96B50C3-CC36-CD0F-5450-0AC8D45D7D6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5" creationId="{73B38E2D-3A13-2158-25D3-CC466E9E910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7" creationId="{AF40D2D7-D8E1-647A-BE7F-A6512D8E6EF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9" creationId="{8FDA7F77-C691-BBEF-1BEF-8B5855AFCA3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1" creationId="{4E09CE97-68C2-96E2-3A54-A540E2B8C35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6" creationId="{8DBDB97A-5471-B4F3-0A43-04985C85280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7" creationId="{D1DC566C-0C2A-0B7A-E643-18A0E2305B0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8" creationId="{475E7CFB-1A13-7021-8D91-31EAD784321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9" creationId="{35B2D28A-8CD5-46A7-FDB6-87A386FAE7B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0" creationId="{441F405E-69AB-BA85-722F-3F0442A752F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1" creationId="{76F4543F-3622-723E-091B-BB6DF9CEB39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2" creationId="{A7C23D14-399A-39F5-CFC4-D71958C1FDA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3" creationId="{1C41F383-34BA-FD0B-6BCC-B7DFF4385CC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4" creationId="{BC50D1AE-0272-C842-8C54-635152824D2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5" creationId="{3675BF7C-96D1-2B98-8B92-813DAC0593D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6" creationId="{903A93E7-2593-F793-2834-D81497C4626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7" creationId="{64E55898-CD54-C650-E859-AE47C4BEB20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8" creationId="{CA2AE44D-0315-92BE-6E15-B0725CFF130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9" creationId="{EFB92782-ECA1-D9A2-6A52-C699960BB6F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0" creationId="{1E02C417-D85B-5ACB-9967-43832FA8A75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1" creationId="{3ECFB353-1995-5293-B594-D4A27A57CE7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2" creationId="{446066B5-9550-AE5F-9FF6-DFCE38CBD3B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3" creationId="{7391B6CF-2CA5-3E74-6D07-C32E6161B21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4" creationId="{2C818770-9BA1-1DEF-F50C-9BC93CB04879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5" creationId="{54727064-085A-A8C7-260E-BDBA0EB6E70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6" creationId="{09656C86-746C-9799-2AE5-47624087DAB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7" creationId="{21957D5B-CECF-C6BE-CEB7-81EB2298341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8" creationId="{9A0EFF99-F05D-76A3-CBE8-2FC710F93816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9" creationId="{0AE85051-6A65-724F-EB68-487F00A534A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90" creationId="{1C403CC7-3C1D-2E3A-916C-41E5751082F7}"/>
          </ac:cxnSpMkLst>
        </pc:cxnChg>
      </pc:sldChg>
      <pc:sldChg chg="addSp modSp new mod">
        <pc:chgData name="Daniel Khashabi" userId="62390808-c838-45e6-be59-d6fd0d208bc8" providerId="ADAL" clId="{680AA70A-F13D-5E45-B948-B44D98F70397}" dt="2023-02-07T01:49:23.884" v="728" actId="20577"/>
        <pc:sldMkLst>
          <pc:docMk/>
          <pc:sldMk cId="1968933774" sldId="1423"/>
        </pc:sldMkLst>
        <pc:spChg chg="mod">
          <ac:chgData name="Daniel Khashabi" userId="62390808-c838-45e6-be59-d6fd0d208bc8" providerId="ADAL" clId="{680AA70A-F13D-5E45-B948-B44D98F70397}" dt="2023-02-07T01:47:33.344" v="629" actId="20577"/>
          <ac:spMkLst>
            <pc:docMk/>
            <pc:sldMk cId="1968933774" sldId="1423"/>
            <ac:spMk id="2" creationId="{B5E4A85E-ABED-001B-16EC-08C3BB1F7A0B}"/>
          </ac:spMkLst>
        </pc:spChg>
        <pc:spChg chg="mod">
          <ac:chgData name="Daniel Khashabi" userId="62390808-c838-45e6-be59-d6fd0d208bc8" providerId="ADAL" clId="{680AA70A-F13D-5E45-B948-B44D98F70397}" dt="2023-02-07T01:49:23.884" v="728" actId="20577"/>
          <ac:spMkLst>
            <pc:docMk/>
            <pc:sldMk cId="1968933774" sldId="1423"/>
            <ac:spMk id="3" creationId="{BA7AB232-9DE0-A3E1-6894-94F7C970A6CD}"/>
          </ac:spMkLst>
        </pc:spChg>
        <pc:picChg chg="add mod">
          <ac:chgData name="Daniel Khashabi" userId="62390808-c838-45e6-be59-d6fd0d208bc8" providerId="ADAL" clId="{680AA70A-F13D-5E45-B948-B44D98F70397}" dt="2023-02-07T01:47:45.760" v="634"/>
          <ac:picMkLst>
            <pc:docMk/>
            <pc:sldMk cId="1968933774" sldId="1423"/>
            <ac:picMk id="4" creationId="{6C126AE0-F59F-858E-9876-AC99311F0F33}"/>
          </ac:picMkLst>
        </pc:picChg>
      </pc:sldChg>
      <pc:sldChg chg="addSp delSp modSp add mod addAnim modAnim">
        <pc:chgData name="Daniel Khashabi" userId="62390808-c838-45e6-be59-d6fd0d208bc8" providerId="ADAL" clId="{680AA70A-F13D-5E45-B948-B44D98F70397}" dt="2023-02-07T16:23:35.880" v="5077" actId="21"/>
        <pc:sldMkLst>
          <pc:docMk/>
          <pc:sldMk cId="1470135966" sldId="1424"/>
        </pc:sldMkLst>
        <pc:spChg chg="mod">
          <ac:chgData name="Daniel Khashabi" userId="62390808-c838-45e6-be59-d6fd0d208bc8" providerId="ADAL" clId="{680AA70A-F13D-5E45-B948-B44D98F70397}" dt="2023-02-07T13:17:52.060" v="1877" actId="20577"/>
          <ac:spMkLst>
            <pc:docMk/>
            <pc:sldMk cId="1470135966" sldId="1424"/>
            <ac:spMk id="2" creationId="{9FAF63AE-DDF2-0451-0EA2-78C77CC887D7}"/>
          </ac:spMkLst>
        </pc:spChg>
        <pc:spChg chg="del mod">
          <ac:chgData name="Daniel Khashabi" userId="62390808-c838-45e6-be59-d6fd0d208bc8" providerId="ADAL" clId="{680AA70A-F13D-5E45-B948-B44D98F70397}" dt="2023-02-07T13:09:53.468" v="1434" actId="478"/>
          <ac:spMkLst>
            <pc:docMk/>
            <pc:sldMk cId="1470135966" sldId="1424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6:23:35.880" v="5077" actId="21"/>
          <ac:spMkLst>
            <pc:docMk/>
            <pc:sldMk cId="1470135966" sldId="1424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9:55.269" v="1436"/>
          <ac:spMkLst>
            <pc:docMk/>
            <pc:sldMk cId="1470135966" sldId="1424"/>
            <ac:spMk id="11" creationId="{7613B14D-663A-A0B6-8910-2D8B16501392}"/>
          </ac:spMkLst>
        </pc:spChg>
        <pc:spChg chg="add mod">
          <ac:chgData name="Daniel Khashabi" userId="62390808-c838-45e6-be59-d6fd0d208bc8" providerId="ADAL" clId="{680AA70A-F13D-5E45-B948-B44D98F70397}" dt="2023-02-07T16:22:22.853" v="5072" actId="1035"/>
          <ac:spMkLst>
            <pc:docMk/>
            <pc:sldMk cId="1470135966" sldId="1424"/>
            <ac:spMk id="12" creationId="{2DE3ADA3-E555-7AAD-262D-DA2623D641C4}"/>
          </ac:spMkLst>
        </pc:spChg>
        <pc:spChg chg="del">
          <ac:chgData name="Daniel Khashabi" userId="62390808-c838-45e6-be59-d6fd0d208bc8" providerId="ADAL" clId="{680AA70A-F13D-5E45-B948-B44D98F70397}" dt="2023-02-07T13:09:34.011" v="1431" actId="478"/>
          <ac:spMkLst>
            <pc:docMk/>
            <pc:sldMk cId="1470135966" sldId="1424"/>
            <ac:spMk id="13" creationId="{F3FD3B76-14F9-82CC-1EB1-BC29310EEDBD}"/>
          </ac:spMkLst>
        </pc:spChg>
        <pc:spChg chg="del">
          <ac:chgData name="Daniel Khashabi" userId="62390808-c838-45e6-be59-d6fd0d208bc8" providerId="ADAL" clId="{680AA70A-F13D-5E45-B948-B44D98F70397}" dt="2023-02-07T13:09:29.172" v="1429" actId="478"/>
          <ac:spMkLst>
            <pc:docMk/>
            <pc:sldMk cId="1470135966" sldId="1424"/>
            <ac:spMk id="14" creationId="{13F700C5-2D2F-5CD2-8352-E1C7926CE368}"/>
          </ac:spMkLst>
        </pc:spChg>
        <pc:spChg chg="add del">
          <ac:chgData name="Daniel Khashabi" userId="62390808-c838-45e6-be59-d6fd0d208bc8" providerId="ADAL" clId="{680AA70A-F13D-5E45-B948-B44D98F70397}" dt="2023-02-07T13:13:36.634" v="1614" actId="22"/>
          <ac:spMkLst>
            <pc:docMk/>
            <pc:sldMk cId="1470135966" sldId="1424"/>
            <ac:spMk id="16" creationId="{8E7956FF-AD84-D527-221F-120D09DBC31B}"/>
          </ac:spMkLst>
        </pc:spChg>
        <pc:spChg chg="add mod">
          <ac:chgData name="Daniel Khashabi" userId="62390808-c838-45e6-be59-d6fd0d208bc8" providerId="ADAL" clId="{680AA70A-F13D-5E45-B948-B44D98F70397}" dt="2023-02-07T16:19:50.194" v="5038" actId="21"/>
          <ac:spMkLst>
            <pc:docMk/>
            <pc:sldMk cId="1470135966" sldId="1424"/>
            <ac:spMk id="18" creationId="{354FDD5A-00AD-0AB4-EC40-63D88D40EC5A}"/>
          </ac:spMkLst>
        </pc:spChg>
        <pc:spChg chg="add mod">
          <ac:chgData name="Daniel Khashabi" userId="62390808-c838-45e6-be59-d6fd0d208bc8" providerId="ADAL" clId="{680AA70A-F13D-5E45-B948-B44D98F70397}" dt="2023-02-07T16:19:36.825" v="5034" actId="1076"/>
          <ac:spMkLst>
            <pc:docMk/>
            <pc:sldMk cId="1470135966" sldId="1424"/>
            <ac:spMk id="39" creationId="{EA5BFA57-1554-18B7-7075-DFCD9D731AF7}"/>
          </ac:spMkLst>
        </pc:spChg>
        <pc:spChg chg="add mod">
          <ac:chgData name="Daniel Khashabi" userId="62390808-c838-45e6-be59-d6fd0d208bc8" providerId="ADAL" clId="{680AA70A-F13D-5E45-B948-B44D98F70397}" dt="2023-02-07T16:19:45.796" v="5037" actId="1076"/>
          <ac:spMkLst>
            <pc:docMk/>
            <pc:sldMk cId="1470135966" sldId="1424"/>
            <ac:spMk id="41" creationId="{74D27B08-B893-FDA3-77E4-5A53B49DF3BD}"/>
          </ac:spMkLst>
        </pc:spChg>
        <pc:spChg chg="add mod">
          <ac:chgData name="Daniel Khashabi" userId="62390808-c838-45e6-be59-d6fd0d208bc8" providerId="ADAL" clId="{680AA70A-F13D-5E45-B948-B44D98F70397}" dt="2023-02-07T16:19:57.561" v="5041" actId="1076"/>
          <ac:spMkLst>
            <pc:docMk/>
            <pc:sldMk cId="1470135966" sldId="1424"/>
            <ac:spMk id="45" creationId="{1B9112B2-C675-E105-CD85-790314BFEFC9}"/>
          </ac:spMkLst>
        </pc:spChg>
        <pc:spChg chg="del">
          <ac:chgData name="Daniel Khashabi" userId="62390808-c838-45e6-be59-d6fd0d208bc8" providerId="ADAL" clId="{680AA70A-F13D-5E45-B948-B44D98F70397}" dt="2023-02-07T13:09:30.987" v="1430" actId="478"/>
          <ac:spMkLst>
            <pc:docMk/>
            <pc:sldMk cId="1470135966" sldId="1424"/>
            <ac:spMk id="51" creationId="{F9E838DE-9FAA-2609-C109-E5BBAFAACAF1}"/>
          </ac:spMkLst>
        </pc:spChg>
      </pc:sldChg>
      <pc:sldChg chg="add del">
        <pc:chgData name="Daniel Khashabi" userId="62390808-c838-45e6-be59-d6fd0d208bc8" providerId="ADAL" clId="{680AA70A-F13D-5E45-B948-B44D98F70397}" dt="2023-02-07T13:18:08.722" v="1878" actId="2696"/>
        <pc:sldMkLst>
          <pc:docMk/>
          <pc:sldMk cId="346283197" sldId="1425"/>
        </pc:sldMkLst>
      </pc:sldChg>
      <pc:sldChg chg="addSp delSp modSp add mod">
        <pc:chgData name="Daniel Khashabi" userId="62390808-c838-45e6-be59-d6fd0d208bc8" providerId="ADAL" clId="{680AA70A-F13D-5E45-B948-B44D98F70397}" dt="2023-02-07T13:28:53.361" v="2414" actId="1035"/>
        <pc:sldMkLst>
          <pc:docMk/>
          <pc:sldMk cId="1523340075" sldId="1425"/>
        </pc:sldMkLst>
        <pc:spChg chg="mod">
          <ac:chgData name="Daniel Khashabi" userId="62390808-c838-45e6-be59-d6fd0d208bc8" providerId="ADAL" clId="{680AA70A-F13D-5E45-B948-B44D98F70397}" dt="2023-02-07T13:19:48.514" v="1898" actId="1076"/>
          <ac:spMkLst>
            <pc:docMk/>
            <pc:sldMk cId="1523340075" sldId="142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3:27:33.470" v="2356" actId="20577"/>
          <ac:spMkLst>
            <pc:docMk/>
            <pc:sldMk cId="1523340075" sldId="14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8" creationId="{E4F94290-07BF-D33A-4202-92E644C1619E}"/>
          </ac:spMkLst>
        </pc:spChg>
        <pc:spChg chg="add mod">
          <ac:chgData name="Daniel Khashabi" userId="62390808-c838-45e6-be59-d6fd0d208bc8" providerId="ADAL" clId="{680AA70A-F13D-5E45-B948-B44D98F70397}" dt="2023-02-07T13:25:02.499" v="2192" actId="122"/>
          <ac:spMkLst>
            <pc:docMk/>
            <pc:sldMk cId="1523340075" sldId="1425"/>
            <ac:spMk id="10" creationId="{922304B7-B799-3F74-C537-6189DACD650E}"/>
          </ac:spMkLst>
        </pc:spChg>
        <pc:spChg chg="add del mod">
          <ac:chgData name="Daniel Khashabi" userId="62390808-c838-45e6-be59-d6fd0d208bc8" providerId="ADAL" clId="{680AA70A-F13D-5E45-B948-B44D98F70397}" dt="2023-02-07T13:26:49.020" v="2290" actId="478"/>
          <ac:spMkLst>
            <pc:docMk/>
            <pc:sldMk cId="1523340075" sldId="1425"/>
            <ac:spMk id="11" creationId="{C9CE6040-7C05-C1F2-C41A-57A36E0EF04B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12" creationId="{FE9309BA-5EB0-60BC-0C09-40CC7C062FAF}"/>
          </ac:spMkLst>
        </pc:spChg>
        <pc:spChg chg="add mod">
          <ac:chgData name="Daniel Khashabi" userId="62390808-c838-45e6-be59-d6fd0d208bc8" providerId="ADAL" clId="{680AA70A-F13D-5E45-B948-B44D98F70397}" dt="2023-02-07T13:28:53.361" v="2414" actId="1035"/>
          <ac:spMkLst>
            <pc:docMk/>
            <pc:sldMk cId="1523340075" sldId="1425"/>
            <ac:spMk id="13" creationId="{FF990767-29C0-6A77-99A2-D8B592ECCE27}"/>
          </ac:spMkLst>
        </pc:spChg>
        <pc:grpChg chg="del">
          <ac:chgData name="Daniel Khashabi" userId="62390808-c838-45e6-be59-d6fd0d208bc8" providerId="ADAL" clId="{680AA70A-F13D-5E45-B948-B44D98F70397}" dt="2023-02-07T13:19:51.069" v="1899" actId="478"/>
          <ac:grpSpMkLst>
            <pc:docMk/>
            <pc:sldMk cId="1523340075" sldId="1425"/>
            <ac:grpSpMk id="25" creationId="{6D3580C6-864D-F4AE-74ED-CAAE2CA70406}"/>
          </ac:grpSpMkLst>
        </pc:grpChg>
        <pc:picChg chg="del">
          <ac:chgData name="Daniel Khashabi" userId="62390808-c838-45e6-be59-d6fd0d208bc8" providerId="ADAL" clId="{680AA70A-F13D-5E45-B948-B44D98F70397}" dt="2023-02-07T13:19:39.109" v="1896" actId="478"/>
          <ac:picMkLst>
            <pc:docMk/>
            <pc:sldMk cId="1523340075" sldId="1425"/>
            <ac:picMk id="5" creationId="{C31F70E2-3298-B5A6-D8ED-FAA43E136081}"/>
          </ac:picMkLst>
        </pc:picChg>
        <pc:picChg chg="del">
          <ac:chgData name="Daniel Khashabi" userId="62390808-c838-45e6-be59-d6fd0d208bc8" providerId="ADAL" clId="{680AA70A-F13D-5E45-B948-B44D98F70397}" dt="2023-02-07T13:20:03.069" v="1933" actId="478"/>
          <ac:picMkLst>
            <pc:docMk/>
            <pc:sldMk cId="1523340075" sldId="1425"/>
            <ac:picMk id="6" creationId="{18EB93BD-81C2-DA9A-402F-1B73284984BD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69709212" sldId="1426"/>
        </pc:sldMkLst>
      </pc:sldChg>
      <pc:sldChg chg="add addCm">
        <pc:chgData name="Daniel Khashabi" userId="62390808-c838-45e6-be59-d6fd0d208bc8" providerId="ADAL" clId="{680AA70A-F13D-5E45-B948-B44D98F70397}" dt="2023-02-09T20:20:23.236" v="5115"/>
        <pc:sldMkLst>
          <pc:docMk/>
          <pc:sldMk cId="824499140" sldId="14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680AA70A-F13D-5E45-B948-B44D98F70397}" dt="2023-02-09T20:20:23.236" v="5115"/>
              <pc2:cmMkLst xmlns:pc2="http://schemas.microsoft.com/office/powerpoint/2019/9/main/command">
                <pc:docMk/>
                <pc:sldMk cId="824499140" sldId="1426"/>
                <pc2:cmMk id="{B012E4E8-0F90-C846-AF20-57B7B5DE1941}"/>
              </pc2:cmMkLst>
            </pc226:cmChg>
          </p:ext>
        </pc:extLst>
      </pc:sldChg>
      <pc:sldChg chg="addSp delSp modSp add del mod ord">
        <pc:chgData name="Daniel Khashabi" userId="62390808-c838-45e6-be59-d6fd0d208bc8" providerId="ADAL" clId="{680AA70A-F13D-5E45-B948-B44D98F70397}" dt="2023-02-07T15:54:46.067" v="4153" actId="2696"/>
        <pc:sldMkLst>
          <pc:docMk/>
          <pc:sldMk cId="4155785479" sldId="1426"/>
        </pc:sldMkLst>
        <pc:spChg chg="mod">
          <ac:chgData name="Daniel Khashabi" userId="62390808-c838-45e6-be59-d6fd0d208bc8" providerId="ADAL" clId="{680AA70A-F13D-5E45-B948-B44D98F70397}" dt="2023-02-07T13:24:10.883" v="2137" actId="20577"/>
          <ac:spMkLst>
            <pc:docMk/>
            <pc:sldMk cId="4155785479" sldId="1426"/>
            <ac:spMk id="2" creationId="{0AA95C24-3D81-BD61-49E1-C029BBD989E3}"/>
          </ac:spMkLst>
        </pc:spChg>
        <pc:spChg chg="mod">
          <ac:chgData name="Daniel Khashabi" userId="62390808-c838-45e6-be59-d6fd0d208bc8" providerId="ADAL" clId="{680AA70A-F13D-5E45-B948-B44D98F70397}" dt="2023-02-07T15:44:45.636" v="3974" actId="404"/>
          <ac:spMkLst>
            <pc:docMk/>
            <pc:sldMk cId="4155785479" sldId="1426"/>
            <ac:spMk id="3" creationId="{8C819E12-0A18-076C-AA15-566553C7F3EF}"/>
          </ac:spMkLst>
        </pc:spChg>
        <pc:spChg chg="add mod">
          <ac:chgData name="Daniel Khashabi" userId="62390808-c838-45e6-be59-d6fd0d208bc8" providerId="ADAL" clId="{680AA70A-F13D-5E45-B948-B44D98F70397}" dt="2023-02-07T15:44:07.068" v="3963" actId="1076"/>
          <ac:spMkLst>
            <pc:docMk/>
            <pc:sldMk cId="4155785479" sldId="1426"/>
            <ac:spMk id="11" creationId="{354B6F89-0521-818F-FAEF-1D100766A6CB}"/>
          </ac:spMkLst>
        </pc:spChg>
        <pc:spChg chg="del">
          <ac:chgData name="Daniel Khashabi" userId="62390808-c838-45e6-be59-d6fd0d208bc8" providerId="ADAL" clId="{680AA70A-F13D-5E45-B948-B44D98F70397}" dt="2023-02-07T15:44:21.612" v="3964" actId="478"/>
          <ac:spMkLst>
            <pc:docMk/>
            <pc:sldMk cId="4155785479" sldId="1426"/>
            <ac:spMk id="62" creationId="{BE078AB9-02C5-60E6-CA08-2DBED386F280}"/>
          </ac:spMkLst>
        </pc:spChg>
        <pc:grpChg chg="del">
          <ac:chgData name="Daniel Khashabi" userId="62390808-c838-45e6-be59-d6fd0d208bc8" providerId="ADAL" clId="{680AA70A-F13D-5E45-B948-B44D98F70397}" dt="2023-02-07T15:44:21.612" v="3964" actId="478"/>
          <ac:grpSpMkLst>
            <pc:docMk/>
            <pc:sldMk cId="4155785479" sldId="1426"/>
            <ac:grpSpMk id="7" creationId="{11C77192-5FC6-8C21-5D5C-70CD8EACD990}"/>
          </ac:grpSpMkLst>
        </pc:grp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4" creationId="{DAD0FD93-34FF-082C-2910-B0A87C37B36D}"/>
          </ac:picMkLst>
        </pc:picChg>
        <pc:picChg chg="del">
          <ac:chgData name="Daniel Khashabi" userId="62390808-c838-45e6-be59-d6fd0d208bc8" providerId="ADAL" clId="{680AA70A-F13D-5E45-B948-B44D98F70397}" dt="2023-02-07T15:42:07.361" v="3828" actId="478"/>
          <ac:picMkLst>
            <pc:docMk/>
            <pc:sldMk cId="4155785479" sldId="1426"/>
            <ac:picMk id="5" creationId="{E6FADD76-A3D3-B1BC-6AE7-DD1832C12835}"/>
          </ac:picMkLst>
        </pc:pic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6" creationId="{B219431C-2E57-95F2-BD66-D08B15BAB1B8}"/>
          </ac:picMkLst>
        </pc:picChg>
        <pc:picChg chg="add mod">
          <ac:chgData name="Daniel Khashabi" userId="62390808-c838-45e6-be59-d6fd0d208bc8" providerId="ADAL" clId="{680AA70A-F13D-5E45-B948-B44D98F70397}" dt="2023-02-07T15:42:17.503" v="3833" actId="1076"/>
          <ac:picMkLst>
            <pc:docMk/>
            <pc:sldMk cId="4155785479" sldId="1426"/>
            <ac:picMk id="9" creationId="{8422E832-F98A-841D-5A2D-80249F7981D7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3:29:49.068" v="2431" actId="1076"/>
        <pc:sldMkLst>
          <pc:docMk/>
          <pc:sldMk cId="875592968" sldId="1427"/>
        </pc:sldMkLst>
        <pc:spChg chg="mod">
          <ac:chgData name="Daniel Khashabi" userId="62390808-c838-45e6-be59-d6fd0d208bc8" providerId="ADAL" clId="{680AA70A-F13D-5E45-B948-B44D98F70397}" dt="2023-02-07T13:29:35.125" v="2427" actId="20577"/>
          <ac:spMkLst>
            <pc:docMk/>
            <pc:sldMk cId="875592968" sldId="1427"/>
            <ac:spMk id="2" creationId="{1A48242A-DFB2-29EC-13B1-7741D5317771}"/>
          </ac:spMkLst>
        </pc:spChg>
        <pc:spChg chg="mod">
          <ac:chgData name="Daniel Khashabi" userId="62390808-c838-45e6-be59-d6fd0d208bc8" providerId="ADAL" clId="{680AA70A-F13D-5E45-B948-B44D98F70397}" dt="2023-02-07T13:29:42.531" v="2428"/>
          <ac:spMkLst>
            <pc:docMk/>
            <pc:sldMk cId="875592968" sldId="1427"/>
            <ac:spMk id="3" creationId="{CB5D1D16-A835-99D4-3694-1F357B9D9E1E}"/>
          </ac:spMkLst>
        </pc:spChg>
        <pc:picChg chg="add mod">
          <ac:chgData name="Daniel Khashabi" userId="62390808-c838-45e6-be59-d6fd0d208bc8" providerId="ADAL" clId="{680AA70A-F13D-5E45-B948-B44D98F70397}" dt="2023-02-07T13:29:49.068" v="2431" actId="1076"/>
          <ac:picMkLst>
            <pc:docMk/>
            <pc:sldMk cId="875592968" sldId="1427"/>
            <ac:picMk id="4" creationId="{ABF7F4E0-5774-7203-9985-DEA1EB7FB00E}"/>
          </ac:picMkLst>
        </pc:picChg>
      </pc:sldChg>
      <pc:sldChg chg="addSp delSp modSp new mod">
        <pc:chgData name="Daniel Khashabi" userId="62390808-c838-45e6-be59-d6fd0d208bc8" providerId="ADAL" clId="{680AA70A-F13D-5E45-B948-B44D98F70397}" dt="2023-02-09T20:20:43.537" v="5116"/>
        <pc:sldMkLst>
          <pc:docMk/>
          <pc:sldMk cId="1639968269" sldId="1428"/>
        </pc:sldMkLst>
        <pc:spChg chg="mod">
          <ac:chgData name="Daniel Khashabi" userId="62390808-c838-45e6-be59-d6fd0d208bc8" providerId="ADAL" clId="{680AA70A-F13D-5E45-B948-B44D98F70397}" dt="2023-02-07T14:01:04.647" v="2524" actId="20577"/>
          <ac:spMkLst>
            <pc:docMk/>
            <pc:sldMk cId="1639968269" sldId="1428"/>
            <ac:spMk id="2" creationId="{F27CE852-6E52-5684-6123-7614115D218B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639968269" sldId="142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7" creationId="{C253F9D3-3A1B-A085-C9C8-69FDE7228E74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8" creationId="{994604D5-35FD-872E-3091-24F988726ECF}"/>
          </ac:spMkLst>
        </pc:spChg>
        <pc:spChg chg="add mod">
          <ac:chgData name="Daniel Khashabi" userId="62390808-c838-45e6-be59-d6fd0d208bc8" providerId="ADAL" clId="{680AA70A-F13D-5E45-B948-B44D98F70397}" dt="2023-02-07T14:05:13.663" v="2548" actId="20577"/>
          <ac:spMkLst>
            <pc:docMk/>
            <pc:sldMk cId="1639968269" sldId="1428"/>
            <ac:spMk id="9" creationId="{10BC37D5-129A-F94B-3F01-E1ECB9E0C5EE}"/>
          </ac:spMkLst>
        </pc:spChg>
        <pc:grpChg chg="add mod">
          <ac:chgData name="Daniel Khashabi" userId="62390808-c838-45e6-be59-d6fd0d208bc8" providerId="ADAL" clId="{680AA70A-F13D-5E45-B948-B44D98F70397}" dt="2023-02-07T14:04:32.772" v="2533" actId="1076"/>
          <ac:grpSpMkLst>
            <pc:docMk/>
            <pc:sldMk cId="1639968269" sldId="1428"/>
            <ac:grpSpMk id="5" creationId="{7A422B25-0CF8-4C38-7D52-BD25EAFC06BB}"/>
          </ac:grpSpMkLst>
        </pc:grpChg>
        <pc:picChg chg="add del mod">
          <ac:chgData name="Daniel Khashabi" userId="62390808-c838-45e6-be59-d6fd0d208bc8" providerId="ADAL" clId="{680AA70A-F13D-5E45-B948-B44D98F70397}" dt="2023-02-07T14:05:38.609" v="2567" actId="1076"/>
          <ac:picMkLst>
            <pc:docMk/>
            <pc:sldMk cId="1639968269" sldId="1428"/>
            <ac:picMk id="4" creationId="{E22A1C5A-4789-9731-99B3-68AA9306E45A}"/>
          </ac:picMkLst>
        </pc:picChg>
        <pc:picChg chg="mod">
          <ac:chgData name="Daniel Khashabi" userId="62390808-c838-45e6-be59-d6fd0d208bc8" providerId="ADAL" clId="{680AA70A-F13D-5E45-B948-B44D98F70397}" dt="2023-02-07T14:04:29.735" v="2532"/>
          <ac:picMkLst>
            <pc:docMk/>
            <pc:sldMk cId="1639968269" sldId="1428"/>
            <ac:picMk id="6" creationId="{B1790FDE-C1B6-B0D0-4FDC-AA2645BA575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1145951125" sldId="1429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145951125" sldId="142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2" creationId="{62E6BCB7-BC33-9A45-1199-A651A3FDB17E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3" creationId="{4C67B49B-BBFB-F55F-0FBA-26F297170596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6" creationId="{FE6065F8-9EEE-5EFF-76CB-D7AEEE78FD32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7" creationId="{7987D48E-42C7-E2B2-B364-D332523D2E37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0" creationId="{41C3DE55-2858-DA2B-1CF3-C60A88E9CC23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1" creationId="{DB53B2E9-A195-D9F8-B364-9B164D09F3C6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1145951125" sldId="1429"/>
            <ac:spMk id="22" creationId="{B88267DA-6F8E-EE40-7667-8B1D42AC7E4D}"/>
          </ac:spMkLst>
        </pc:spChg>
        <pc:grpChg chg="add del">
          <ac:chgData name="Daniel Khashabi" userId="62390808-c838-45e6-be59-d6fd0d208bc8" providerId="ADAL" clId="{680AA70A-F13D-5E45-B948-B44D98F70397}" dt="2023-02-07T14:06:25.200" v="2612" actId="478"/>
          <ac:grpSpMkLst>
            <pc:docMk/>
            <pc:sldMk cId="1145951125" sldId="1429"/>
            <ac:grpSpMk id="5" creationId="{7A422B25-0CF8-4C38-7D52-BD25EAFC06BB}"/>
          </ac:grpSpMkLst>
        </pc:grpChg>
        <pc:grpChg chg="add del mod">
          <ac:chgData name="Daniel Khashabi" userId="62390808-c838-45e6-be59-d6fd0d208bc8" providerId="ADAL" clId="{680AA70A-F13D-5E45-B948-B44D98F70397}" dt="2023-02-07T14:06:12.291" v="2581"/>
          <ac:grpSpMkLst>
            <pc:docMk/>
            <pc:sldMk cId="1145951125" sldId="1429"/>
            <ac:grpSpMk id="10" creationId="{770B6F63-783E-7198-27B7-F0A4E0C90A8E}"/>
          </ac:grpSpMkLst>
        </pc:grpChg>
        <pc:grpChg chg="add del mod">
          <ac:chgData name="Daniel Khashabi" userId="62390808-c838-45e6-be59-d6fd0d208bc8" providerId="ADAL" clId="{680AA70A-F13D-5E45-B948-B44D98F70397}" dt="2023-02-07T14:06:23.539" v="2611" actId="21"/>
          <ac:grpSpMkLst>
            <pc:docMk/>
            <pc:sldMk cId="1145951125" sldId="1429"/>
            <ac:grpSpMk id="14" creationId="{4612591D-9B17-D710-F91E-6795D46EB153}"/>
          </ac:grpSpMkLst>
        </pc:grpChg>
        <pc:grpChg chg="add mod">
          <ac:chgData name="Daniel Khashabi" userId="62390808-c838-45e6-be59-d6fd0d208bc8" providerId="ADAL" clId="{680AA70A-F13D-5E45-B948-B44D98F70397}" dt="2023-02-07T14:06:25.556" v="2613"/>
          <ac:grpSpMkLst>
            <pc:docMk/>
            <pc:sldMk cId="1145951125" sldId="1429"/>
            <ac:grpSpMk id="18" creationId="{21686521-85C5-001C-22D9-BB8439D43688}"/>
          </ac:grpSpMkLst>
        </pc:grpChg>
        <pc:picChg chg="mod">
          <ac:chgData name="Daniel Khashabi" userId="62390808-c838-45e6-be59-d6fd0d208bc8" providerId="ADAL" clId="{680AA70A-F13D-5E45-B948-B44D98F70397}" dt="2023-02-07T14:06:03.452" v="2578"/>
          <ac:picMkLst>
            <pc:docMk/>
            <pc:sldMk cId="1145951125" sldId="1429"/>
            <ac:picMk id="11" creationId="{D4B907B4-3806-6BD0-0D89-2E497F79BFBC}"/>
          </ac:picMkLst>
        </pc:picChg>
        <pc:picChg chg="mod">
          <ac:chgData name="Daniel Khashabi" userId="62390808-c838-45e6-be59-d6fd0d208bc8" providerId="ADAL" clId="{680AA70A-F13D-5E45-B948-B44D98F70397}" dt="2023-02-07T14:06:14.996" v="2583"/>
          <ac:picMkLst>
            <pc:docMk/>
            <pc:sldMk cId="1145951125" sldId="1429"/>
            <ac:picMk id="15" creationId="{4D3775C7-190E-F58C-CED2-74991DA3E9A6}"/>
          </ac:picMkLst>
        </pc:picChg>
        <pc:picChg chg="mod">
          <ac:chgData name="Daniel Khashabi" userId="62390808-c838-45e6-be59-d6fd0d208bc8" providerId="ADAL" clId="{680AA70A-F13D-5E45-B948-B44D98F70397}" dt="2023-02-07T14:06:25.556" v="2613"/>
          <ac:picMkLst>
            <pc:docMk/>
            <pc:sldMk cId="1145951125" sldId="1429"/>
            <ac:picMk id="19" creationId="{833033A5-F4E2-923C-D03D-3B40F3AF8147}"/>
          </ac:picMkLst>
        </pc:picChg>
        <pc:picChg chg="add mod">
          <ac:chgData name="Daniel Khashabi" userId="62390808-c838-45e6-be59-d6fd0d208bc8" providerId="ADAL" clId="{680AA70A-F13D-5E45-B948-B44D98F70397}" dt="2023-02-07T14:16:52.665" v="2775" actId="1076"/>
          <ac:picMkLst>
            <pc:docMk/>
            <pc:sldMk cId="1145951125" sldId="1429"/>
            <ac:picMk id="23" creationId="{87D77F49-81B5-AF5E-3862-AB97C1FC3E0A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1036691620" sldId="1430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036691620" sldId="1430"/>
            <ac:spMk id="3" creationId="{C86E4514-281C-4C30-C9D3-3F69C78636B5}"/>
          </ac:spMkLst>
        </pc:spChg>
        <pc:picChg chg="add del mod modCrop">
          <ac:chgData name="Daniel Khashabi" userId="62390808-c838-45e6-be59-d6fd0d208bc8" providerId="ADAL" clId="{680AA70A-F13D-5E45-B948-B44D98F70397}" dt="2023-02-07T14:08:18.401" v="2689" actId="478"/>
          <ac:picMkLst>
            <pc:docMk/>
            <pc:sldMk cId="1036691620" sldId="1430"/>
            <ac:picMk id="5" creationId="{CC847FAB-E42F-5A2E-7610-94DFD2ADF422}"/>
          </ac:picMkLst>
        </pc:picChg>
      </pc:sldChg>
      <pc:sldChg chg="add del">
        <pc:chgData name="Daniel Khashabi" userId="62390808-c838-45e6-be59-d6fd0d208bc8" providerId="ADAL" clId="{680AA70A-F13D-5E45-B948-B44D98F70397}" dt="2023-02-07T14:07:13.737" v="2625"/>
        <pc:sldMkLst>
          <pc:docMk/>
          <pc:sldMk cId="656719046" sldId="1431"/>
        </pc:sldMkLst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1486287540" sldId="1431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486287540" sldId="143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7:45.661" v="2679"/>
          <ac:spMkLst>
            <pc:docMk/>
            <pc:sldMk cId="1486287540" sldId="1431"/>
            <ac:spMk id="6" creationId="{65A8505F-1700-7C3F-B168-0858F2E4F8BB}"/>
          </ac:spMkLst>
        </pc:spChg>
        <pc:spChg chg="mod">
          <ac:chgData name="Daniel Khashabi" userId="62390808-c838-45e6-be59-d6fd0d208bc8" providerId="ADAL" clId="{680AA70A-F13D-5E45-B948-B44D98F70397}" dt="2023-02-07T14:08:37.489" v="2695"/>
          <ac:spMkLst>
            <pc:docMk/>
            <pc:sldMk cId="1486287540" sldId="1431"/>
            <ac:spMk id="11" creationId="{1DE3329B-9E91-428F-7DBD-4620AE7FC3DC}"/>
          </ac:spMkLst>
        </pc:spChg>
        <pc:spChg chg="mod">
          <ac:chgData name="Daniel Khashabi" userId="62390808-c838-45e6-be59-d6fd0d208bc8" providerId="ADAL" clId="{680AA70A-F13D-5E45-B948-B44D98F70397}" dt="2023-02-07T14:08:49.365" v="2698"/>
          <ac:spMkLst>
            <pc:docMk/>
            <pc:sldMk cId="1486287540" sldId="1431"/>
            <ac:spMk id="15" creationId="{E8A922B3-CF7B-4C15-15C4-472D8E000274}"/>
          </ac:spMkLst>
        </pc:spChg>
        <pc:grpChg chg="add del mod">
          <ac:chgData name="Daniel Khashabi" userId="62390808-c838-45e6-be59-d6fd0d208bc8" providerId="ADAL" clId="{680AA70A-F13D-5E45-B948-B44D98F70397}" dt="2023-02-07T14:08:48.986" v="2697" actId="478"/>
          <ac:grpSpMkLst>
            <pc:docMk/>
            <pc:sldMk cId="1486287540" sldId="1431"/>
            <ac:grpSpMk id="5" creationId="{9DF70CD8-39B2-F334-BC53-47560A7C35CD}"/>
          </ac:grpSpMkLst>
        </pc:grpChg>
        <pc:grpChg chg="add mod">
          <ac:chgData name="Daniel Khashabi" userId="62390808-c838-45e6-be59-d6fd0d208bc8" providerId="ADAL" clId="{680AA70A-F13D-5E45-B948-B44D98F70397}" dt="2023-02-07T14:08:55.859" v="2700" actId="1076"/>
          <ac:grpSpMkLst>
            <pc:docMk/>
            <pc:sldMk cId="1486287540" sldId="1431"/>
            <ac:grpSpMk id="10" creationId="{BC023C88-FADB-3871-12D5-D72738040D52}"/>
          </ac:grpSpMkLst>
        </pc:grpChg>
        <pc:grpChg chg="add mod">
          <ac:chgData name="Daniel Khashabi" userId="62390808-c838-45e6-be59-d6fd0d208bc8" providerId="ADAL" clId="{680AA70A-F13D-5E45-B948-B44D98F70397}" dt="2023-02-07T14:08:52.778" v="2699" actId="1076"/>
          <ac:grpSpMkLst>
            <pc:docMk/>
            <pc:sldMk cId="1486287540" sldId="1431"/>
            <ac:grpSpMk id="14" creationId="{395D8A9A-DC45-7751-9D2C-F6803A3F835A}"/>
          </ac:grpSpMkLst>
        </pc:grpChg>
        <pc:picChg chg="mod">
          <ac:chgData name="Daniel Khashabi" userId="62390808-c838-45e6-be59-d6fd0d208bc8" providerId="ADAL" clId="{680AA70A-F13D-5E45-B948-B44D98F70397}" dt="2023-02-07T14:08:23.991" v="2691" actId="1076"/>
          <ac:picMkLst>
            <pc:docMk/>
            <pc:sldMk cId="1486287540" sldId="1431"/>
            <ac:picMk id="7" creationId="{4F6FD88E-6FAF-5038-B4FB-9D44264B0346}"/>
          </ac:picMkLst>
        </pc:picChg>
        <pc:picChg chg="mod">
          <ac:chgData name="Daniel Khashabi" userId="62390808-c838-45e6-be59-d6fd0d208bc8" providerId="ADAL" clId="{680AA70A-F13D-5E45-B948-B44D98F70397}" dt="2023-02-07T14:08:26.390" v="2692" actId="1076"/>
          <ac:picMkLst>
            <pc:docMk/>
            <pc:sldMk cId="1486287540" sldId="1431"/>
            <ac:picMk id="8" creationId="{5B2522D7-67F7-3A15-E391-5455A8B8337B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2" creationId="{451E3087-BF2A-6FE9-ABD3-D290D00EB44C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3" creationId="{50B9D78D-0D74-83D4-3020-66252E2C8EFD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6" creationId="{1045B7CA-B811-45E2-45DC-1C2C21255ED8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7" creationId="{7B8DB47D-8916-C718-5721-FFCE37771133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3429453062" sldId="1432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429453062" sldId="1432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7" creationId="{155B738B-6025-D57A-100B-30C642FBF9B3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8" creationId="{2CBD095B-CF81-02F5-53F7-86C42D80D3E2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2" creationId="{A9F43BC2-03FD-3234-6C41-28554830958C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5" creationId="{36E67431-829E-D148-2871-2DC726ADDB9A}"/>
          </ac:spMkLst>
        </pc:spChg>
        <pc:grpChg chg="add mod">
          <ac:chgData name="Daniel Khashabi" userId="62390808-c838-45e6-be59-d6fd0d208bc8" providerId="ADAL" clId="{680AA70A-F13D-5E45-B948-B44D98F70397}" dt="2023-02-07T14:10:56.078" v="2710" actId="1076"/>
          <ac:grpSpMkLst>
            <pc:docMk/>
            <pc:sldMk cId="3429453062" sldId="1432"/>
            <ac:grpSpMk id="5" creationId="{D2DA8358-49DF-BC40-CD89-EDF2F4330D21}"/>
          </ac:grpSpMkLst>
        </pc:grp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6" creationId="{244622C8-429A-F193-56C3-F6E07B8CE6DA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3" creationId="{D15919C4-74EF-7880-6228-7865293BBAC7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4" creationId="{689522FE-B290-1E57-8610-703AFA8D1F63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2879412083" sldId="1433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2879412083" sldId="1433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8" creationId="{EA095539-7014-32D7-35C0-9498BEC77676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9" creationId="{87C4223F-59BC-2C38-B3A8-99DDD7F1BF83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31" creationId="{1B2B6BB1-D257-EE3C-3ED1-7023EA22EFFE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5" creationId="{F9B5C0BD-C711-D0B6-5C1B-39E31807C235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6" creationId="{9C04E6AC-A25C-BB2E-BEAF-440A1E9169C2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8" creationId="{24B4329D-45CE-7BCE-9ACC-A7902573E226}"/>
          </ac:spMkLst>
        </pc:spChg>
        <pc:grpChg chg="del">
          <ac:chgData name="Daniel Khashabi" userId="62390808-c838-45e6-be59-d6fd0d208bc8" providerId="ADAL" clId="{680AA70A-F13D-5E45-B948-B44D98F70397}" dt="2023-02-07T14:11:33.776" v="2713" actId="478"/>
          <ac:grpSpMkLst>
            <pc:docMk/>
            <pc:sldMk cId="2879412083" sldId="1433"/>
            <ac:grpSpMk id="5" creationId="{D2DA8358-49DF-BC40-CD89-EDF2F4330D21}"/>
          </ac:grpSpMkLst>
        </pc:grpChg>
        <pc:grpChg chg="add del">
          <ac:chgData name="Daniel Khashabi" userId="62390808-c838-45e6-be59-d6fd0d208bc8" providerId="ADAL" clId="{680AA70A-F13D-5E45-B948-B44D98F70397}" dt="2023-02-07T14:11:36.411" v="2717" actId="478"/>
          <ac:grpSpMkLst>
            <pc:docMk/>
            <pc:sldMk cId="2879412083" sldId="1433"/>
            <ac:grpSpMk id="18" creationId="{21686521-85C5-001C-22D9-BB8439D43688}"/>
          </ac:grpSpMkLst>
        </pc:grpChg>
        <pc:grpChg chg="add del mod">
          <ac:chgData name="Daniel Khashabi" userId="62390808-c838-45e6-be59-d6fd0d208bc8" providerId="ADAL" clId="{680AA70A-F13D-5E45-B948-B44D98F70397}" dt="2023-02-07T14:11:34.650" v="2715"/>
          <ac:grpSpMkLst>
            <pc:docMk/>
            <pc:sldMk cId="2879412083" sldId="1433"/>
            <ac:grpSpMk id="26" creationId="{4F6ED616-F4BE-9BCA-BEC2-6F59617AED34}"/>
          </ac:grpSpMkLst>
        </pc:grpChg>
        <pc:grpChg chg="add mod">
          <ac:chgData name="Daniel Khashabi" userId="62390808-c838-45e6-be59-d6fd0d208bc8" providerId="ADAL" clId="{680AA70A-F13D-5E45-B948-B44D98F70397}" dt="2023-02-07T14:11:42.129" v="2719" actId="1076"/>
          <ac:grpSpMkLst>
            <pc:docMk/>
            <pc:sldMk cId="2879412083" sldId="1433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27" creationId="{EDF6F386-02B6-CECA-57B2-ECE68749B1BA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0" creationId="{91E10F0C-5F88-C43E-D62F-9662777D77CF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2" creationId="{3A60CD32-D43E-011B-E385-933E644650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4" creationId="{2D152ECA-7181-21A5-1F93-A310AA0D9282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7" creationId="{0D9303A8-97FF-AC26-5882-FEC7C3953B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9" creationId="{757054EE-2A9B-3895-718A-051CBCD3271F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2830543949" sldId="1434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2830543949" sldId="1434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7" creationId="{161E9D7B-2D46-0BE8-0B67-6DF9525BD478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8" creationId="{004EA493-F7D3-9290-74D8-738CF9525301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23" creationId="{17B2FB0C-5392-0812-971A-C76E64CBCA76}"/>
          </ac:spMkLst>
        </pc:spChg>
        <pc:grpChg chg="add mod">
          <ac:chgData name="Daniel Khashabi" userId="62390808-c838-45e6-be59-d6fd0d208bc8" providerId="ADAL" clId="{680AA70A-F13D-5E45-B948-B44D98F70397}" dt="2023-02-07T14:12:00.992" v="2724" actId="1076"/>
          <ac:grpSpMkLst>
            <pc:docMk/>
            <pc:sldMk cId="2830543949" sldId="1434"/>
            <ac:grpSpMk id="5" creationId="{53175428-3731-BD87-342A-5EFB137A09DD}"/>
          </ac:grpSpMkLst>
        </pc:grpChg>
        <pc:grpChg chg="del">
          <ac:chgData name="Daniel Khashabi" userId="62390808-c838-45e6-be59-d6fd0d208bc8" providerId="ADAL" clId="{680AA70A-F13D-5E45-B948-B44D98F70397}" dt="2023-02-07T14:11:55.939" v="2722" actId="478"/>
          <ac:grpSpMkLst>
            <pc:docMk/>
            <pc:sldMk cId="2830543949" sldId="1434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6" creationId="{9AA9F1E5-DE09-C7E5-D964-113AC6C4961F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2" creationId="{69635927-DC4F-83AF-E889-1051F9AD444E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4" creationId="{6B6D47AC-04BA-FF0F-B9C9-62EC27003B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4153552941" sldId="1435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4153552941" sldId="1435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7" creationId="{D3EF52A1-5965-96E9-EEAE-29222AC8C6C8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8" creationId="{21E02FEB-CF39-89CC-04E0-A56E83639EAE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9" creationId="{E6BEB2C2-616F-C383-22C3-B3C39B7EFE63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32" creationId="{0BCB85D9-7CC9-A904-E733-AF4F4A0DBEE7}"/>
          </ac:spMkLst>
        </pc:spChg>
        <pc:grpChg chg="del">
          <ac:chgData name="Daniel Khashabi" userId="62390808-c838-45e6-be59-d6fd0d208bc8" providerId="ADAL" clId="{680AA70A-F13D-5E45-B948-B44D98F70397}" dt="2023-02-07T14:12:14.389" v="2727" actId="478"/>
          <ac:grpSpMkLst>
            <pc:docMk/>
            <pc:sldMk cId="4153552941" sldId="1435"/>
            <ac:grpSpMk id="5" creationId="{53175428-3731-BD87-342A-5EFB137A09DD}"/>
          </ac:grpSpMkLst>
        </pc:grpChg>
        <pc:grpChg chg="add mod">
          <ac:chgData name="Daniel Khashabi" userId="62390808-c838-45e6-be59-d6fd0d208bc8" providerId="ADAL" clId="{680AA70A-F13D-5E45-B948-B44D98F70397}" dt="2023-02-07T14:12:20.263" v="2729" actId="1076"/>
          <ac:grpSpMkLst>
            <pc:docMk/>
            <pc:sldMk cId="4153552941" sldId="1435"/>
            <ac:grpSpMk id="25" creationId="{93E55460-177D-C2EC-FC37-76243E9D42E3}"/>
          </ac:grpSpMkLst>
        </pc:grp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26" creationId="{BC2CC2FF-797E-262E-FA99-066CCE183F7D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0" creationId="{04A37976-55EE-AA55-48DF-A20F951BBC9B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1" creationId="{3682A2D5-0CCC-2B4A-9616-FE5137A6B16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2791195950" sldId="1436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2791195950" sldId="1436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7" creationId="{A3D55F2A-EEDA-5077-7C59-266A9B6A81C4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8" creationId="{43316DB5-EC78-D7D4-A59A-B0B3EBA50F6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22" creationId="{4AA88A03-98A0-5C7A-AAD9-5568087609C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3" creationId="{DFB497AA-E2DD-E7DF-E456-69E6409F9D83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6" creationId="{B4797A16-C2FC-F486-8F95-B12D7F50558B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2791195950" sldId="1436"/>
            <ac:spMk id="41" creationId="{F5F2E975-844A-B545-CC03-E762C63C37C6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2791195950" sldId="1436"/>
            <ac:spMk id="42" creationId="{1DB01A1A-2DB8-0BC9-B02D-4E820922A910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2791195950" sldId="1436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3:43.343" v="2748" actId="1076"/>
          <ac:grpSpMkLst>
            <pc:docMk/>
            <pc:sldMk cId="2791195950" sldId="1436"/>
            <ac:grpSpMk id="5" creationId="{4E0C9AEE-6789-A3E0-4B49-FA104973921D}"/>
          </ac:grpSpMkLst>
        </pc:grpChg>
        <pc:grpChg chg="del">
          <ac:chgData name="Daniel Khashabi" userId="62390808-c838-45e6-be59-d6fd0d208bc8" providerId="ADAL" clId="{680AA70A-F13D-5E45-B948-B44D98F70397}" dt="2023-02-07T14:13:37.596" v="2746" actId="478"/>
          <ac:grpSpMkLst>
            <pc:docMk/>
            <pc:sldMk cId="2791195950" sldId="1436"/>
            <ac:grpSpMk id="25" creationId="{93E55460-177D-C2EC-FC37-76243E9D42E3}"/>
          </ac:grpSpMkLst>
        </pc:grpChg>
        <pc:grpChg chg="add mod">
          <ac:chgData name="Daniel Khashabi" userId="62390808-c838-45e6-be59-d6fd0d208bc8" providerId="ADAL" clId="{680AA70A-F13D-5E45-B948-B44D98F70397}" dt="2023-02-07T14:13:49.179" v="2749" actId="1076"/>
          <ac:grpSpMkLst>
            <pc:docMk/>
            <pc:sldMk cId="2791195950" sldId="1436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6" creationId="{24BD30FF-DEE5-5958-E4A9-D71ED6189D35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3" creationId="{7820ED9E-7397-39D8-AEF1-D3CB61AD398D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4" creationId="{2497A305-18B8-9AF3-97AC-91689A3275C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5" creationId="{B61C424A-ABB7-0204-5330-06E8D9DA24B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7" creationId="{5B9C42E2-9A5B-CFA1-AA75-2A47E69F7067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8" creationId="{94AA6179-C6CF-76F6-D5F7-146F00043078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9" creationId="{00D9B18E-EA90-AFDD-08BB-C7114419233A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40" creationId="{E95EC7D9-CFF9-1BE0-0E2F-B9B7B7F9CDCC}"/>
          </ac:picMkLst>
        </pc:picChg>
      </pc:sldChg>
      <pc:sldChg chg="delSp modSp add mod ord">
        <pc:chgData name="Daniel Khashabi" userId="62390808-c838-45e6-be59-d6fd0d208bc8" providerId="ADAL" clId="{680AA70A-F13D-5E45-B948-B44D98F70397}" dt="2023-02-09T20:20:43.537" v="5116"/>
        <pc:sldMkLst>
          <pc:docMk/>
          <pc:sldMk cId="1500250805" sldId="1437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500250805" sldId="1437"/>
            <ac:spMk id="3" creationId="{C86E4514-281C-4C30-C9D3-3F69C78636B5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25.541" v="2751" actId="478"/>
          <ac:grpSpMkLst>
            <pc:docMk/>
            <pc:sldMk cId="1500250805" sldId="1437"/>
            <ac:grpSpMk id="34" creationId="{A4A2DF24-220D-6454-51E0-1CCE799C6B1F}"/>
          </ac:grpSpMkLst>
        </pc:grp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474545636" sldId="1438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474545636" sldId="143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7" creationId="{60833B9F-1154-E179-B25F-2D5E518CDCB8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8" creationId="{1B6E8229-21A3-67CF-6D31-9E3B3E11552A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9" creationId="{156476E9-90D6-4A82-A4EE-C8F43421BAFE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32" creationId="{9BC7333C-935A-EFF2-D464-185D6FE422A9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474545636" sldId="1438"/>
            <ac:spMk id="41" creationId="{F5F2E975-844A-B545-CC03-E762C63C37C6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474545636" sldId="1438"/>
            <ac:spMk id="42" creationId="{1DB01A1A-2DB8-0BC9-B02D-4E820922A910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474545636" sldId="1438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44.912" v="2755" actId="478"/>
          <ac:grpSpMkLst>
            <pc:docMk/>
            <pc:sldMk cId="474545636" sldId="1438"/>
            <ac:grpSpMk id="5" creationId="{4E0C9AEE-6789-A3E0-4B49-FA104973921D}"/>
          </ac:grpSpMkLst>
        </pc:grpChg>
        <pc:grpChg chg="add mod">
          <ac:chgData name="Daniel Khashabi" userId="62390808-c838-45e6-be59-d6fd0d208bc8" providerId="ADAL" clId="{680AA70A-F13D-5E45-B948-B44D98F70397}" dt="2023-02-07T14:14:50.548" v="2757" actId="1076"/>
          <ac:grpSpMkLst>
            <pc:docMk/>
            <pc:sldMk cId="474545636" sldId="1438"/>
            <ac:grpSpMk id="25" creationId="{F97C816F-087A-D8D7-7B06-6CED423859B0}"/>
          </ac:grpSpMkLst>
        </pc:grp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26" creationId="{B2AB1A60-EC32-7475-B7C6-C3EA03D8BE62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0" creationId="{F0886468-61A0-35E6-9EA3-9310D0648FFE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1" creationId="{87318B06-12A6-D4BF-041A-E7B23C6EF448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1813130974" sldId="1439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1813130974" sldId="143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7" creationId="{E3B8F3E0-D55B-BEFE-CEB7-8797B4EA3263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8" creationId="{8051977B-F4FC-DE6B-38BA-23900A5003A7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22" creationId="{BAB07572-2D12-82C6-F557-16776E50F481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33" creationId="{181C40D5-C3E0-8EA0-5585-0C6F10356AA3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5:30.979" v="2763" actId="1076"/>
          <ac:grpSpMkLst>
            <pc:docMk/>
            <pc:sldMk cId="1813130974" sldId="1439"/>
            <ac:grpSpMk id="5" creationId="{F9F50773-FB3D-7FAE-4F04-7C94B599FA9A}"/>
          </ac:grpSpMkLst>
        </pc:grpChg>
        <pc:grpChg chg="del">
          <ac:chgData name="Daniel Khashabi" userId="62390808-c838-45e6-be59-d6fd0d208bc8" providerId="ADAL" clId="{680AA70A-F13D-5E45-B948-B44D98F70397}" dt="2023-02-07T14:15:24.787" v="2761" actId="478"/>
          <ac:grpSpMkLst>
            <pc:docMk/>
            <pc:sldMk cId="1813130974" sldId="1439"/>
            <ac:grpSpMk id="25" creationId="{F97C816F-087A-D8D7-7B06-6CED423859B0}"/>
          </ac:grpSpMkLst>
        </pc:grpChg>
        <pc:grpChg chg="del">
          <ac:chgData name="Daniel Khashabi" userId="62390808-c838-45e6-be59-d6fd0d208bc8" providerId="ADAL" clId="{680AA70A-F13D-5E45-B948-B44D98F70397}" dt="2023-02-07T14:15:13.995" v="2760" actId="478"/>
          <ac:grpSpMkLst>
            <pc:docMk/>
            <pc:sldMk cId="1813130974" sldId="1439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6" creationId="{A77D13BC-7446-7CF0-565C-436DD9685A41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3" creationId="{BE5611A6-E3E7-1F29-AF24-33B3AB7E0C5E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4" creationId="{F6648549-C1A2-2EDC-1899-CFEE8BA992C0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3714498502" sldId="1440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714498502" sldId="1440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6:05.957" v="2767"/>
          <ac:spMkLst>
            <pc:docMk/>
            <pc:sldMk cId="3714498502" sldId="1440"/>
            <ac:spMk id="27" creationId="{52883BDD-C5D6-3CB2-350A-BBA3B08FBC6D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3714498502" sldId="1440"/>
            <ac:spMk id="30" creationId="{5FE08F19-B2B1-CDC8-F260-EC10A387318B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3714498502" sldId="1440"/>
            <ac:spMk id="31" creationId="{295D611C-DD08-A268-52C0-0F73B150BBF2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3714498502" sldId="1440"/>
            <ac:spMk id="32" creationId="{165DA816-17BF-591A-3572-236411BCCED6}"/>
          </ac:spMkLst>
        </pc:spChg>
        <pc:grpChg chg="add mod">
          <ac:chgData name="Daniel Khashabi" userId="62390808-c838-45e6-be59-d6fd0d208bc8" providerId="ADAL" clId="{680AA70A-F13D-5E45-B948-B44D98F70397}" dt="2023-02-07T14:16:08.210" v="2768" actId="1076"/>
          <ac:grpSpMkLst>
            <pc:docMk/>
            <pc:sldMk cId="3714498502" sldId="1440"/>
            <ac:grpSpMk id="25" creationId="{38DECE03-C801-09B7-C5F5-96ACE602999C}"/>
          </ac:grpSpMkLst>
        </pc:grp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6" creationId="{A6556E5B-AC0E-0E05-2FFE-1775F47C9A0A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8" creationId="{82237751-273F-324D-63F2-B4E2FD994ED8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9" creationId="{65181DFD-5263-67B0-51F6-B9478DF50A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9T20:20:43.537" v="5116"/>
        <pc:sldMkLst>
          <pc:docMk/>
          <pc:sldMk cId="3714823813" sldId="1441"/>
        </pc:sldMkLst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714823813" sldId="144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714823813" sldId="1441"/>
            <ac:spMk id="30" creationId="{5FE08F19-B2B1-CDC8-F260-EC10A387318B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714823813" sldId="1441"/>
            <ac:spMk id="31" creationId="{295D611C-DD08-A268-52C0-0F73B150BBF2}"/>
          </ac:spMkLst>
        </pc:spChg>
        <pc:spChg chg="mod">
          <ac:chgData name="Daniel Khashabi" userId="62390808-c838-45e6-be59-d6fd0d208bc8" providerId="ADAL" clId="{680AA70A-F13D-5E45-B948-B44D98F70397}" dt="2023-02-09T20:20:43.537" v="5116"/>
          <ac:spMkLst>
            <pc:docMk/>
            <pc:sldMk cId="3714823813" sldId="1441"/>
            <ac:spMk id="32" creationId="{165DA816-17BF-591A-3572-236411BCCED6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6" creationId="{B026B680-8A81-C084-6B39-F3E00AFF54DD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7" creationId="{249C1118-83FA-D13E-C640-4A0C934AAD05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40" creationId="{D1BA733A-0939-7651-A085-BBF25302036D}"/>
          </ac:spMkLst>
        </pc:spChg>
        <pc:grpChg chg="del">
          <ac:chgData name="Daniel Khashabi" userId="62390808-c838-45e6-be59-d6fd0d208bc8" providerId="ADAL" clId="{680AA70A-F13D-5E45-B948-B44D98F70397}" dt="2023-02-07T14:16:18.512" v="2771" actId="478"/>
          <ac:grpSpMkLst>
            <pc:docMk/>
            <pc:sldMk cId="3714823813" sldId="1441"/>
            <ac:grpSpMk id="5" creationId="{F9F50773-FB3D-7FAE-4F04-7C94B599FA9A}"/>
          </ac:grpSpMkLst>
        </pc:grpChg>
        <pc:grpChg chg="add mod">
          <ac:chgData name="Daniel Khashabi" userId="62390808-c838-45e6-be59-d6fd0d208bc8" providerId="ADAL" clId="{680AA70A-F13D-5E45-B948-B44D98F70397}" dt="2023-02-07T14:16:22.548" v="2773" actId="1076"/>
          <ac:grpSpMkLst>
            <pc:docMk/>
            <pc:sldMk cId="3714823813" sldId="1441"/>
            <ac:grpSpMk id="34" creationId="{0E2D80FF-7D91-33AD-0BDD-9E6A202FA5EE}"/>
          </ac:grpSpMkLst>
        </pc:grp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5" creationId="{F643ACBA-D75C-F5F0-F98B-1EACB41845CB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8" creationId="{EDC2406A-449B-F160-2C29-52FBCBFE1DB3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9" creationId="{F952771B-8225-4DEF-B152-E0A2FBB1D25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7T14:30:14.560" v="3066" actId="20577"/>
        <pc:sldMkLst>
          <pc:docMk/>
          <pc:sldMk cId="1710994450" sldId="1442"/>
        </pc:sldMkLst>
        <pc:spChg chg="mod">
          <ac:chgData name="Daniel Khashabi" userId="62390808-c838-45e6-be59-d6fd0d208bc8" providerId="ADAL" clId="{680AA70A-F13D-5E45-B948-B44D98F70397}" dt="2023-02-07T14:24:16.359" v="2976" actId="20577"/>
          <ac:spMkLst>
            <pc:docMk/>
            <pc:sldMk cId="1710994450" sldId="1442"/>
            <ac:spMk id="2" creationId="{6320D6CD-AD05-A87C-8981-22581DDF4ABB}"/>
          </ac:spMkLst>
        </pc:spChg>
        <pc:spChg chg="mod">
          <ac:chgData name="Daniel Khashabi" userId="62390808-c838-45e6-be59-d6fd0d208bc8" providerId="ADAL" clId="{680AA70A-F13D-5E45-B948-B44D98F70397}" dt="2023-02-07T14:30:14.560" v="3066" actId="20577"/>
          <ac:spMkLst>
            <pc:docMk/>
            <pc:sldMk cId="1710994450" sldId="1442"/>
            <ac:spMk id="3" creationId="{3DC0B935-F2F6-B824-AFF9-086FBB7A3C65}"/>
          </ac:spMkLst>
        </pc:spChg>
        <pc:picChg chg="add mod">
          <ac:chgData name="Daniel Khashabi" userId="62390808-c838-45e6-be59-d6fd0d208bc8" providerId="ADAL" clId="{680AA70A-F13D-5E45-B948-B44D98F70397}" dt="2023-02-07T14:28:16.110" v="3059" actId="1076"/>
          <ac:picMkLst>
            <pc:docMk/>
            <pc:sldMk cId="1710994450" sldId="1442"/>
            <ac:picMk id="1026" creationId="{697AA567-4400-F48D-791C-D8F58ED373F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9T20:20:43.537" v="5116"/>
        <pc:sldMkLst>
          <pc:docMk/>
          <pc:sldMk cId="2713280331" sldId="1443"/>
        </pc:sldMkLst>
        <pc:spChg chg="mod">
          <ac:chgData name="Daniel Khashabi" userId="62390808-c838-45e6-be59-d6fd0d208bc8" providerId="ADAL" clId="{680AA70A-F13D-5E45-B948-B44D98F70397}" dt="2023-02-07T15:23:27.364" v="3263" actId="20577"/>
          <ac:spMkLst>
            <pc:docMk/>
            <pc:sldMk cId="2713280331" sldId="1443"/>
            <ac:spMk id="2" creationId="{BCA36AA6-646B-FCA5-CF71-DA17ECD61D8F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7" creationId="{DDB8C232-F3F3-2CB7-37AF-CD0051390728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8" creationId="{1E931829-5ACA-0F16-F395-558E55DEBE5E}"/>
          </ac:spMkLst>
        </pc:spChg>
        <pc:spChg chg="add mod">
          <ac:chgData name="Daniel Khashabi" userId="62390808-c838-45e6-be59-d6fd0d208bc8" providerId="ADAL" clId="{680AA70A-F13D-5E45-B948-B44D98F70397}" dt="2023-02-07T15:31:21.852" v="3540" actId="20577"/>
          <ac:spMkLst>
            <pc:docMk/>
            <pc:sldMk cId="2713280331" sldId="1443"/>
            <ac:spMk id="9" creationId="{2CDE4497-8FED-2CFB-9D94-2FC03F73DDE1}"/>
          </ac:spMkLst>
        </pc:spChg>
        <pc:spChg chg="add mod">
          <ac:chgData name="Daniel Khashabi" userId="62390808-c838-45e6-be59-d6fd0d208bc8" providerId="ADAL" clId="{680AA70A-F13D-5E45-B948-B44D98F70397}" dt="2023-02-09T20:20:43.537" v="5116"/>
          <ac:spMkLst>
            <pc:docMk/>
            <pc:sldMk cId="2713280331" sldId="1443"/>
            <ac:spMk id="10" creationId="{A00F3F64-BBF2-B09F-0358-69890A2C0B72}"/>
          </ac:spMkLst>
        </pc:spChg>
        <pc:grpChg chg="add mod">
          <ac:chgData name="Daniel Khashabi" userId="62390808-c838-45e6-be59-d6fd0d208bc8" providerId="ADAL" clId="{680AA70A-F13D-5E45-B948-B44D98F70397}" dt="2023-02-07T15:30:42.782" v="3493" actId="1076"/>
          <ac:grpSpMkLst>
            <pc:docMk/>
            <pc:sldMk cId="2713280331" sldId="1443"/>
            <ac:grpSpMk id="5" creationId="{4E7FA63C-7077-D2AC-D87E-CB50C47C47DD}"/>
          </ac:grpSpMkLst>
        </pc:grpChg>
        <pc:picChg chg="add mod">
          <ac:chgData name="Daniel Khashabi" userId="62390808-c838-45e6-be59-d6fd0d208bc8" providerId="ADAL" clId="{680AA70A-F13D-5E45-B948-B44D98F70397}" dt="2023-02-07T15:27:33.734" v="3265" actId="1076"/>
          <ac:picMkLst>
            <pc:docMk/>
            <pc:sldMk cId="2713280331" sldId="1443"/>
            <ac:picMk id="4" creationId="{A2BD2B95-F624-1E74-7651-476691EDD447}"/>
          </ac:picMkLst>
        </pc:picChg>
        <pc:picChg chg="mod">
          <ac:chgData name="Daniel Khashabi" userId="62390808-c838-45e6-be59-d6fd0d208bc8" providerId="ADAL" clId="{680AA70A-F13D-5E45-B948-B44D98F70397}" dt="2023-02-07T15:27:31.605" v="3264"/>
          <ac:picMkLst>
            <pc:docMk/>
            <pc:sldMk cId="2713280331" sldId="1443"/>
            <ac:picMk id="6" creationId="{FA263A04-597A-5391-88F9-37E722426CC9}"/>
          </ac:picMkLst>
        </pc:picChg>
        <pc:picChg chg="add mod">
          <ac:chgData name="Daniel Khashabi" userId="62390808-c838-45e6-be59-d6fd0d208bc8" providerId="ADAL" clId="{680AA70A-F13D-5E45-B948-B44D98F70397}" dt="2023-02-07T15:31:42.451" v="3548" actId="1037"/>
          <ac:picMkLst>
            <pc:docMk/>
            <pc:sldMk cId="2713280331" sldId="1443"/>
            <ac:picMk id="11" creationId="{E459EA8E-F001-C85A-B968-15ED6C11297A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5:33:25.883" v="3776" actId="1076"/>
        <pc:sldMkLst>
          <pc:docMk/>
          <pc:sldMk cId="1381382636" sldId="1444"/>
        </pc:sldMkLst>
        <pc:spChg chg="mod">
          <ac:chgData name="Daniel Khashabi" userId="62390808-c838-45e6-be59-d6fd0d208bc8" providerId="ADAL" clId="{680AA70A-F13D-5E45-B948-B44D98F70397}" dt="2023-02-07T15:32:23.357" v="3569" actId="27636"/>
          <ac:spMkLst>
            <pc:docMk/>
            <pc:sldMk cId="1381382636" sldId="1444"/>
            <ac:spMk id="2" creationId="{403D3407-5368-2527-D9C2-878E74E9433D}"/>
          </ac:spMkLst>
        </pc:spChg>
        <pc:spChg chg="mod">
          <ac:chgData name="Daniel Khashabi" userId="62390808-c838-45e6-be59-d6fd0d208bc8" providerId="ADAL" clId="{680AA70A-F13D-5E45-B948-B44D98F70397}" dt="2023-02-07T15:33:20.836" v="3775" actId="20577"/>
          <ac:spMkLst>
            <pc:docMk/>
            <pc:sldMk cId="1381382636" sldId="1444"/>
            <ac:spMk id="3" creationId="{BE705152-BFEB-06DD-DDBF-E3EFF170A019}"/>
          </ac:spMkLst>
        </pc:spChg>
        <pc:picChg chg="add mod">
          <ac:chgData name="Daniel Khashabi" userId="62390808-c838-45e6-be59-d6fd0d208bc8" providerId="ADAL" clId="{680AA70A-F13D-5E45-B948-B44D98F70397}" dt="2023-02-07T15:33:25.883" v="3776" actId="1076"/>
          <ac:picMkLst>
            <pc:docMk/>
            <pc:sldMk cId="1381382636" sldId="1444"/>
            <ac:picMk id="4" creationId="{634D2C6B-1D2E-10C1-CC2E-C20E1909590E}"/>
          </ac:picMkLst>
        </pc:picChg>
        <pc:picChg chg="add mod">
          <ac:chgData name="Daniel Khashabi" userId="62390808-c838-45e6-be59-d6fd0d208bc8" providerId="ADAL" clId="{680AA70A-F13D-5E45-B948-B44D98F70397}" dt="2023-02-07T15:32:29.766" v="3571" actId="1076"/>
          <ac:picMkLst>
            <pc:docMk/>
            <pc:sldMk cId="1381382636" sldId="1444"/>
            <ac:picMk id="5" creationId="{9C1CD18A-C4C5-CB8B-42A6-B2EEC3269A0E}"/>
          </ac:picMkLst>
        </pc:picChg>
      </pc:sldChg>
      <pc:sldChg chg="modSp new mod">
        <pc:chgData name="Daniel Khashabi" userId="62390808-c838-45e6-be59-d6fd0d208bc8" providerId="ADAL" clId="{680AA70A-F13D-5E45-B948-B44D98F70397}" dt="2023-02-07T15:53:37.814" v="4145" actId="20577"/>
        <pc:sldMkLst>
          <pc:docMk/>
          <pc:sldMk cId="3619161084" sldId="1445"/>
        </pc:sldMkLst>
        <pc:spChg chg="mod">
          <ac:chgData name="Daniel Khashabi" userId="62390808-c838-45e6-be59-d6fd0d208bc8" providerId="ADAL" clId="{680AA70A-F13D-5E45-B948-B44D98F70397}" dt="2023-02-07T15:53:37.814" v="4145" actId="20577"/>
          <ac:spMkLst>
            <pc:docMk/>
            <pc:sldMk cId="3619161084" sldId="1445"/>
            <ac:spMk id="2" creationId="{E7881E25-A281-1BCD-3DD3-A5C16A30507D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15:57:14.041" v="4351" actId="1037"/>
        <pc:sldMkLst>
          <pc:docMk/>
          <pc:sldMk cId="3340020357" sldId="1446"/>
        </pc:sldMkLst>
        <pc:spChg chg="mod">
          <ac:chgData name="Daniel Khashabi" userId="62390808-c838-45e6-be59-d6fd0d208bc8" providerId="ADAL" clId="{680AA70A-F13D-5E45-B948-B44D98F70397}" dt="2023-02-07T15:55:25.369" v="4203" actId="20577"/>
          <ac:spMkLst>
            <pc:docMk/>
            <pc:sldMk cId="3340020357" sldId="1446"/>
            <ac:spMk id="2" creationId="{5F35A2F9-EC7A-144A-BF13-70067EC056A1}"/>
          </ac:spMkLst>
        </pc:spChg>
        <pc:spChg chg="mod">
          <ac:chgData name="Daniel Khashabi" userId="62390808-c838-45e6-be59-d6fd0d208bc8" providerId="ADAL" clId="{680AA70A-F13D-5E45-B948-B44D98F70397}" dt="2023-02-07T15:56:49.060" v="4342" actId="20577"/>
          <ac:spMkLst>
            <pc:docMk/>
            <pc:sldMk cId="3340020357" sldId="1446"/>
            <ac:spMk id="3" creationId="{53179094-AE50-0E21-7589-0BA3039D79BC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4" creationId="{BC67C881-49AD-0E2E-7A8B-3E0CC915C045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6" creationId="{F75BB5B0-E6A2-D0A5-8BEB-E656D5434688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8" creationId="{B64D7444-728A-12F3-71E6-0E8E5EEFDA53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0" creationId="{AA744D39-05C2-C3D5-5C7C-7252EC6CDF86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2" creationId="{7BC67190-BAFD-2A1B-B79F-FA348CA6A01B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4" creationId="{85E5D8D7-6662-EF3F-3537-E40F21E1B199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6" creationId="{A84C7C3B-D123-CBE5-C923-023200C01A76}"/>
          </ac:spMkLst>
        </pc:sp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8" creationId="{F64C0041-D2E3-9B1A-7FC9-2C7ED2028378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9" creationId="{E29AF2A7-4621-7522-BEE8-3FE8DE87F8A2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0" creationId="{F27EC7AC-3DFA-E83D-D8F1-B065CA79F41F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1" creationId="{E170E0D0-2860-68BB-3267-88910DC89B92}"/>
          </ac:picMkLst>
        </pc:pic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5" creationId="{122247E4-3DA5-57F8-84B0-23CD1B96A57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7" creationId="{60E502DA-3408-2953-79C1-828EA4F829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9" creationId="{8A12960E-2CD9-1A8E-B5CF-0BD18FB4BEF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1" creationId="{D0A32F4F-6188-C40E-6282-D5F34B98FD1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3" creationId="{3D6F88A4-20D3-61FC-EDDA-56D5338C0E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5" creationId="{075EBD23-48BE-C485-F07B-5BC903A394F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7" creationId="{ABAF7560-71B9-75EB-85CE-7B91F8BBDD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2" creationId="{6D36205F-F077-7C58-F3E8-5ABADBF0294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3" creationId="{89B4F5DF-9AA4-FB4F-8E7C-C4152ACC1F3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4" creationId="{589812D5-FEF8-9D3C-3289-31B9AB73260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5" creationId="{1DE714F5-78AC-968D-BF1D-A764D0E832E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6" creationId="{350C25CE-9147-04C2-B518-19EDC2CE60F7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7" creationId="{4821B6A4-DDE0-08E8-B365-705E96504C3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8" creationId="{A4B64CAD-EF2D-6EB3-3618-7B78403E36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9" creationId="{DEAB08B8-C91F-96A3-E93F-1ED5C85CDA3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0" creationId="{EEC675CC-1ED6-F8B5-1874-330C06959F8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1" creationId="{02723674-7C10-0EEB-A621-8AA1E5CB106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2" creationId="{00CAB4F5-223F-2B57-143F-CFBC86A8910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3" creationId="{97E93FB0-33CA-0DF0-6E18-2FB152B78D0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4" creationId="{B00BEBF7-56CD-8AA7-1004-56D93E28260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5" creationId="{882F8E87-ADC2-9392-1C1E-E7ADA90449C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6" creationId="{AD3D7E44-08B3-D422-7E6C-8F37A701363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7" creationId="{80B9F79C-18FE-E965-E590-B8C8DE15E1B6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8" creationId="{58414408-C638-7F6A-F12A-EE77AC32A9A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9" creationId="{B6D26A57-66A2-5022-ACD1-1E123E18846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0" creationId="{030ACE8D-A232-0B64-BD75-69BB87F81E8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1" creationId="{A7D580EC-1395-D4E4-AE39-C73BB1EC52D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2" creationId="{4754348E-7BA6-B000-BBBA-7EB9A4E36C0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3" creationId="{76099B91-6B34-9C23-74ED-05AC07C38750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4" creationId="{793F063D-CCFC-1433-0005-B04CBF557C5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5" creationId="{3A1632FC-4316-3BE2-9ED7-B6235D49525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6" creationId="{EB5445BC-FF06-1200-3078-5A4C1473A016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16:03:05.349" v="4652" actId="20577"/>
        <pc:sldMkLst>
          <pc:docMk/>
          <pc:sldMk cId="456247643" sldId="1447"/>
        </pc:sldMkLst>
        <pc:spChg chg="mod">
          <ac:chgData name="Daniel Khashabi" userId="62390808-c838-45e6-be59-d6fd0d208bc8" providerId="ADAL" clId="{680AA70A-F13D-5E45-B948-B44D98F70397}" dt="2023-02-07T16:03:05.349" v="4652" actId="20577"/>
          <ac:spMkLst>
            <pc:docMk/>
            <pc:sldMk cId="456247643" sldId="1447"/>
            <ac:spMk id="3" creationId="{53179094-AE50-0E21-7589-0BA3039D79BC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4" creationId="{BC67C881-49AD-0E2E-7A8B-3E0CC915C045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6" creationId="{F75BB5B0-E6A2-D0A5-8BEB-E656D5434688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8" creationId="{B64D7444-728A-12F3-71E6-0E8E5EEFDA53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0" creationId="{AA744D39-05C2-C3D5-5C7C-7252EC6CDF86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2" creationId="{7BC67190-BAFD-2A1B-B79F-FA348CA6A01B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4" creationId="{85E5D8D7-6662-EF3F-3537-E40F21E1B199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6" creationId="{A84C7C3B-D123-CBE5-C923-023200C01A76}"/>
          </ac:spMkLst>
        </pc:spChg>
        <pc:spChg chg="add mod">
          <ac:chgData name="Daniel Khashabi" userId="62390808-c838-45e6-be59-d6fd0d208bc8" providerId="ADAL" clId="{680AA70A-F13D-5E45-B948-B44D98F70397}" dt="2023-02-07T16:01:32.957" v="4609" actId="1076"/>
          <ac:spMkLst>
            <pc:docMk/>
            <pc:sldMk cId="456247643" sldId="1447"/>
            <ac:spMk id="48" creationId="{E52D7D3D-7287-DE2C-08E2-F96E944BF506}"/>
          </ac:spMkLst>
        </pc:spChg>
        <pc:spChg chg="add del">
          <ac:chgData name="Daniel Khashabi" userId="62390808-c838-45e6-be59-d6fd0d208bc8" providerId="ADAL" clId="{680AA70A-F13D-5E45-B948-B44D98F70397}" dt="2023-02-07T16:01:59.629" v="4611" actId="22"/>
          <ac:spMkLst>
            <pc:docMk/>
            <pc:sldMk cId="456247643" sldId="1447"/>
            <ac:spMk id="50" creationId="{4D08DA34-EC91-3CE5-AAB8-092952E19662}"/>
          </ac:spMkLst>
        </pc:spChg>
        <pc:spChg chg="add mod">
          <ac:chgData name="Daniel Khashabi" userId="62390808-c838-45e6-be59-d6fd0d208bc8" providerId="ADAL" clId="{680AA70A-F13D-5E45-B948-B44D98F70397}" dt="2023-02-07T16:03:02.624" v="4651" actId="1076"/>
          <ac:spMkLst>
            <pc:docMk/>
            <pc:sldMk cId="456247643" sldId="1447"/>
            <ac:spMk id="51" creationId="{C910D4EB-BE5D-8755-0930-55A3479A8997}"/>
          </ac:spMkLst>
        </pc:sp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8" creationId="{F64C0041-D2E3-9B1A-7FC9-2C7ED2028378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9" creationId="{E29AF2A7-4621-7522-BEE8-3FE8DE87F8A2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0" creationId="{F27EC7AC-3DFA-E83D-D8F1-B065CA79F41F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1" creationId="{E170E0D0-2860-68BB-3267-88910DC89B92}"/>
          </ac:picMkLst>
        </pc:pic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5" creationId="{122247E4-3DA5-57F8-84B0-23CD1B96A57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7" creationId="{60E502DA-3408-2953-79C1-828EA4F829D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9" creationId="{8A12960E-2CD9-1A8E-B5CF-0BD18FB4BEF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1" creationId="{D0A32F4F-6188-C40E-6282-D5F34B98FD1A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3" creationId="{3D6F88A4-20D3-61FC-EDDA-56D5338C0E9E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5" creationId="{075EBD23-48BE-C485-F07B-5BC903A394F3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7" creationId="{ABAF7560-71B9-75EB-85CE-7B91F8BBDDD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2" creationId="{6D36205F-F077-7C58-F3E8-5ABADBF0294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3" creationId="{89B4F5DF-9AA4-FB4F-8E7C-C4152ACC1F3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4" creationId="{589812D5-FEF8-9D3C-3289-31B9AB73260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5" creationId="{1DE714F5-78AC-968D-BF1D-A764D0E832E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6" creationId="{350C25CE-9147-04C2-B518-19EDC2CE60F7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7" creationId="{4821B6A4-DDE0-08E8-B365-705E96504C3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8" creationId="{A4B64CAD-EF2D-6EB3-3618-7B78403E369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9" creationId="{DEAB08B8-C91F-96A3-E93F-1ED5C85CDA3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0" creationId="{EEC675CC-1ED6-F8B5-1874-330C06959F8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1" creationId="{02723674-7C10-0EEB-A621-8AA1E5CB106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2" creationId="{00CAB4F5-223F-2B57-143F-CFBC86A8910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3" creationId="{97E93FB0-33CA-0DF0-6E18-2FB152B78D0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4" creationId="{B00BEBF7-56CD-8AA7-1004-56D93E28260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5" creationId="{882F8E87-ADC2-9392-1C1E-E7ADA90449C3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6" creationId="{AD3D7E44-08B3-D422-7E6C-8F37A701363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7" creationId="{80B9F79C-18FE-E965-E590-B8C8DE15E1B6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8" creationId="{58414408-C638-7F6A-F12A-EE77AC32A9A1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9" creationId="{B6D26A57-66A2-5022-ACD1-1E123E18846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0" creationId="{030ACE8D-A232-0B64-BD75-69BB87F81E8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1" creationId="{A7D580EC-1395-D4E4-AE39-C73BB1EC52D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2" creationId="{4754348E-7BA6-B000-BBBA-7EB9A4E36C0A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3" creationId="{76099B91-6B34-9C23-74ED-05AC07C38750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4" creationId="{793F063D-CCFC-1433-0005-B04CBF557C5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5" creationId="{3A1632FC-4316-3BE2-9ED7-B6235D495251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6" creationId="{EB5445BC-FF06-1200-3078-5A4C1473A016}"/>
          </ac:cxnSpMkLst>
        </pc:cxnChg>
      </pc:sldChg>
      <pc:sldChg chg="modSp add mod modShow">
        <pc:chgData name="Daniel Khashabi" userId="62390808-c838-45e6-be59-d6fd0d208bc8" providerId="ADAL" clId="{680AA70A-F13D-5E45-B948-B44D98F70397}" dt="2023-02-08T04:03:00.496" v="5114" actId="20577"/>
        <pc:sldMkLst>
          <pc:docMk/>
          <pc:sldMk cId="1792470747" sldId="1659"/>
        </pc:sldMkLst>
        <pc:spChg chg="mod">
          <ac:chgData name="Daniel Khashabi" userId="62390808-c838-45e6-be59-d6fd0d208bc8" providerId="ADAL" clId="{680AA70A-F13D-5E45-B948-B44D98F70397}" dt="2023-02-08T04:03:00.496" v="5114" actId="20577"/>
          <ac:spMkLst>
            <pc:docMk/>
            <pc:sldMk cId="1792470747" sldId="1659"/>
            <ac:spMk id="2" creationId="{D997D89E-C18A-596B-1363-80C3FC374BF5}"/>
          </ac:spMkLst>
        </pc:spChg>
      </pc:sldChg>
      <pc:sldMasterChg chg="delSldLayout modSldLayout">
        <pc:chgData name="Daniel Khashabi" userId="62390808-c838-45e6-be59-d6fd0d208bc8" providerId="ADAL" clId="{680AA70A-F13D-5E45-B948-B44D98F70397}" dt="2023-02-09T20:20:43.537" v="511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680AA70A-F13D-5E45-B948-B44D98F70397}" dt="2023-02-07T01:46:59.703" v="602" actId="2696"/>
          <pc:sldLayoutMkLst>
            <pc:docMk/>
            <pc:sldMasterMk cId="0" sldId="2147483684"/>
            <pc:sldLayoutMk cId="169507303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3:29:50.977" v="2432" actId="2696"/>
          <pc:sldLayoutMkLst>
            <pc:docMk/>
            <pc:sldMasterMk cId="0" sldId="2147483684"/>
            <pc:sldLayoutMk cId="523810523" sldId="2147483693"/>
          </pc:sldLayoutMkLst>
        </pc:sldLayoutChg>
        <pc:sldLayoutChg chg="modSp">
          <pc:chgData name="Daniel Khashabi" userId="62390808-c838-45e6-be59-d6fd0d208bc8" providerId="ADAL" clId="{680AA70A-F13D-5E45-B948-B44D98F70397}" dt="2023-02-09T20:20:43.537" v="5116"/>
          <pc:sldLayoutMkLst>
            <pc:docMk/>
            <pc:sldMasterMk cId="0" sldId="2147483684"/>
            <pc:sldLayoutMk cId="1114711126" sldId="2147483693"/>
          </pc:sldLayoutMkLst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1114711126" sldId="2147483693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1114711126" sldId="2147483693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1114711126" sldId="2147483693"/>
              <ac:spMk id="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80AA70A-F13D-5E45-B948-B44D98F70397}" dt="2023-02-07T14:05:57.057" v="2576" actId="2696"/>
          <pc:sldLayoutMkLst>
            <pc:docMk/>
            <pc:sldMasterMk cId="0" sldId="2147483684"/>
            <pc:sldLayoutMk cId="1743017305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4:09:00.653" v="2701" actId="2696"/>
          <pc:sldLayoutMkLst>
            <pc:docMk/>
            <pc:sldMasterMk cId="0" sldId="2147483684"/>
            <pc:sldLayoutMk cId="1525071569" sldId="2147483694"/>
          </pc:sldLayoutMkLst>
        </pc:sldLayoutChg>
        <pc:sldLayoutChg chg="modSp">
          <pc:chgData name="Daniel Khashabi" userId="62390808-c838-45e6-be59-d6fd0d208bc8" providerId="ADAL" clId="{680AA70A-F13D-5E45-B948-B44D98F70397}" dt="2023-02-09T20:20:43.537" v="5116"/>
          <pc:sldLayoutMkLst>
            <pc:docMk/>
            <pc:sldMasterMk cId="0" sldId="2147483684"/>
            <pc:sldLayoutMk cId="2629164911" sldId="2147483694"/>
          </pc:sldLayoutMkLst>
          <pc:spChg chg="mod">
            <ac:chgData name="Daniel Khashabi" userId="62390808-c838-45e6-be59-d6fd0d208bc8" providerId="ADAL" clId="{680AA70A-F13D-5E45-B948-B44D98F70397}" dt="2023-02-07T15:50:10.374" v="4071"/>
            <ac:spMkLst>
              <pc:docMk/>
              <pc:sldMasterMk cId="0" sldId="2147483684"/>
              <pc:sldLayoutMk cId="2629164911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2629164911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2629164911" sldId="2147483694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9T20:20:43.537" v="5116"/>
            <ac:spMkLst>
              <pc:docMk/>
              <pc:sldMasterMk cId="0" sldId="2147483684"/>
              <pc:sldLayoutMk cId="2629164911" sldId="2147483694"/>
              <ac:spMk id="5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CF8A84F4-3E44-3F40-8D40-5652D5AC54B7}"/>
    <pc:docChg chg="delSld">
      <pc:chgData name="Daniel Khashabi" userId="S::dkhasha1@jh.edu::62390808-c838-45e6-be59-d6fd0d208bc8" providerId="AD" clId="Web-{CF8A84F4-3E44-3F40-8D40-5652D5AC54B7}" dt="2023-02-02T19:43:32.966" v="22"/>
      <pc:docMkLst>
        <pc:docMk/>
      </pc:docMkLst>
      <pc:sldChg chg="del">
        <pc:chgData name="Daniel Khashabi" userId="S::dkhasha1@jh.edu::62390808-c838-45e6-be59-d6fd0d208bc8" providerId="AD" clId="Web-{CF8A84F4-3E44-3F40-8D40-5652D5AC54B7}" dt="2023-02-02T19:43:32.888" v="21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CF8A84F4-3E44-3F40-8D40-5652D5AC54B7}" dt="2023-02-02T19:43:06.792" v="1"/>
        <pc:sldMkLst>
          <pc:docMk/>
          <pc:sldMk cId="3260301037" sldId="312"/>
        </pc:sldMkLst>
      </pc:sldChg>
      <pc:sldChg chg="del">
        <pc:chgData name="Daniel Khashabi" userId="S::dkhasha1@jh.edu::62390808-c838-45e6-be59-d6fd0d208bc8" providerId="AD" clId="Web-{CF8A84F4-3E44-3F40-8D40-5652D5AC54B7}" dt="2023-02-02T19:42:57.604" v="0"/>
        <pc:sldMkLst>
          <pc:docMk/>
          <pc:sldMk cId="1644701269" sldId="321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3"/>
        <pc:sldMkLst>
          <pc:docMk/>
          <pc:sldMk cId="1201276749" sldId="423"/>
        </pc:sldMkLst>
      </pc:sldChg>
      <pc:sldChg chg="del">
        <pc:chgData name="Daniel Khashabi" userId="S::dkhasha1@jh.edu::62390808-c838-45e6-be59-d6fd0d208bc8" providerId="AD" clId="Web-{CF8A84F4-3E44-3F40-8D40-5652D5AC54B7}" dt="2023-02-02T19:43:23.543" v="4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CF8A84F4-3E44-3F40-8D40-5652D5AC54B7}" dt="2023-02-02T19:43:32.747" v="5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1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0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7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CF8A84F4-3E44-3F40-8D40-5652D5AC54B7}" dt="2023-02-02T19:43:32.966" v="22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9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8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6"/>
        <pc:sldMkLst>
          <pc:docMk/>
          <pc:sldMk cId="238736979" sldId="1108"/>
        </pc:sldMkLst>
      </pc:sldChg>
      <pc:sldChg chg="del">
        <pc:chgData name="Daniel Khashabi" userId="S::dkhasha1@jh.edu::62390808-c838-45e6-be59-d6fd0d208bc8" providerId="AD" clId="Web-{CF8A84F4-3E44-3F40-8D40-5652D5AC54B7}" dt="2023-02-02T19:43:07.902" v="2"/>
        <pc:sldMkLst>
          <pc:docMk/>
          <pc:sldMk cId="1133297247" sldId="1326"/>
        </pc:sldMkLst>
      </pc:sldChg>
      <pc:sldChg chg="del">
        <pc:chgData name="Daniel Khashabi" userId="S::dkhasha1@jh.edu::62390808-c838-45e6-be59-d6fd0d208bc8" providerId="AD" clId="Web-{CF8A84F4-3E44-3F40-8D40-5652D5AC54B7}" dt="2023-02-02T19:43:15.637" v="3"/>
        <pc:sldMkLst>
          <pc:docMk/>
          <pc:sldMk cId="3606690519" sldId="132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5"/>
        <pc:sldMkLst>
          <pc:docMk/>
          <pc:sldMk cId="1420199430" sldId="1328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6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9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4"/>
        <pc:sldMkLst>
          <pc:docMk/>
          <pc:sldMk cId="1922409703" sldId="1340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20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2"/>
        <pc:sldMkLst>
          <pc:docMk/>
          <pc:sldMk cId="2574488440" sldId="141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8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7"/>
        <pc:sldMkLst>
          <pc:docMk/>
          <pc:sldMk cId="3316295216" sldId="1419"/>
        </pc:sldMkLst>
      </pc:sldChg>
    </pc:docChg>
  </pc:docChgLst>
</pc:chgInfo>
</file>

<file path=ppt/comments/modernComment_14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F41112-C2B8-B641-86DD-4B2CCECEB997}" authorId="{AC97BE05-7214-46BD-569F-A0959E827800}" created="2023-02-07T22:48:24.924">
    <pc:sldMkLst xmlns:pc="http://schemas.microsoft.com/office/powerpoint/2013/main/command">
      <pc:docMk/>
      <pc:sldMk cId="0" sldId="322"/>
    </pc:sldMkLst>
    <p188:txBody>
      <a:bodyPr/>
      <a:lstStyle/>
      <a:p>
        <a:r>
          <a:rPr lang="en-US"/>
          <a:t>TODO: it might make sense to move these a bit earlier. </a:t>
        </a:r>
      </a:p>
    </p188:txBody>
  </p188:cm>
</p188:cmLst>
</file>

<file path=ppt/comments/modernComment_592_3124DB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12E4E8-0F90-C846-AF20-57B7B5DE1941}" authorId="{AC97BE05-7214-46BD-569F-A0959E827800}" created="2023-02-09T20:20:23.193">
    <pc:sldMkLst xmlns:pc="http://schemas.microsoft.com/office/powerpoint/2013/main/command">
      <pc:docMk/>
      <pc:sldMk cId="824499140" sldId="1426"/>
    </pc:sldMkLst>
    <p188:txBody>
      <a:bodyPr/>
      <a:lstStyle/>
      <a:p>
        <a:r>
          <a:rPr lang="en-US"/>
          <a:t>Actually argument for “zero-centered” is not clear. Needs to be more concrete.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0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6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5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9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45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>
                <a:latin typeface="Corbel" panose="020B0503020204020204" pitchFamily="34" charset="0"/>
              </a:rPr>
              <a:t>Lecture </a:t>
            </a:r>
            <a:r>
              <a:rPr lang="en-US" sz="2250" baseline="1388">
                <a:latin typeface="Corbel" panose="020B0503020204020204" pitchFamily="34" charset="0"/>
              </a:rPr>
              <a:t>6 -</a:t>
            </a:r>
            <a:r>
              <a:rPr lang="en-US" sz="2250" spc="-208" baseline="1388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>
                <a:latin typeface="Corbel" panose="020B050302020402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 dirty="0">
                <a:latin typeface="Corbel" panose="020B0503020204020204" pitchFamily="34" charset="0"/>
              </a:rPr>
              <a:t>Lectur</a:t>
            </a:r>
            <a:r>
              <a:rPr lang="en-US" dirty="0">
                <a:latin typeface="Corbel" panose="020B0503020204020204" pitchFamily="34" charset="0"/>
              </a:rPr>
              <a:t>e</a:t>
            </a:r>
            <a:r>
              <a:rPr lang="en-US" spc="-5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4</a:t>
            </a:r>
            <a:r>
              <a:rPr lang="en-US" spc="-5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71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>
                <a:latin typeface="Corbel" panose="020B050302020402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 dirty="0">
                <a:latin typeface="Corbel" panose="020B0503020204020204" pitchFamily="34" charset="0"/>
              </a:rPr>
              <a:t>Lectur</a:t>
            </a:r>
            <a:r>
              <a:rPr lang="en-US" dirty="0">
                <a:latin typeface="Corbel" panose="020B0503020204020204" pitchFamily="34" charset="0"/>
              </a:rPr>
              <a:t>e</a:t>
            </a:r>
            <a:r>
              <a:rPr lang="en-US" spc="-5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4</a:t>
            </a:r>
            <a:r>
              <a:rPr lang="en-US" spc="-5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16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90" r:id="rId17"/>
    <p:sldLayoutId id="2147483692" r:id="rId18"/>
    <p:sldLayoutId id="2147483693" r:id="rId19"/>
    <p:sldLayoutId id="214748369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0" Type="http://schemas.openxmlformats.org/officeDocument/2006/relationships/image" Target="../media/image29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8.png"/><Relationship Id="rId5" Type="http://schemas.openxmlformats.org/officeDocument/2006/relationships/image" Target="../media/image37.png"/><Relationship Id="rId10" Type="http://schemas.openxmlformats.org/officeDocument/2006/relationships/image" Target="../media/image45.png"/><Relationship Id="rId4" Type="http://schemas.openxmlformats.org/officeDocument/2006/relationships/image" Target="../media/image470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57.png"/><Relationship Id="rId10" Type="http://schemas.openxmlformats.org/officeDocument/2006/relationships/image" Target="../media/image45.png"/><Relationship Id="rId9" Type="http://schemas.openxmlformats.org/officeDocument/2006/relationships/image" Target="../media/image40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9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12" Type="http://schemas.openxmlformats.org/officeDocument/2006/relationships/image" Target="../media/image8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11" Type="http://schemas.openxmlformats.org/officeDocument/2006/relationships/image" Target="../media/image82.jpg"/><Relationship Id="rId5" Type="http://schemas.openxmlformats.org/officeDocument/2006/relationships/image" Target="../media/image72.jpg"/><Relationship Id="rId10" Type="http://schemas.openxmlformats.org/officeDocument/2006/relationships/image" Target="../media/image81.jpg"/><Relationship Id="rId4" Type="http://schemas.openxmlformats.org/officeDocument/2006/relationships/image" Target="../media/image71.jpg"/><Relationship Id="rId9" Type="http://schemas.openxmlformats.org/officeDocument/2006/relationships/image" Target="../media/image8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79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12" Type="http://schemas.openxmlformats.org/officeDocument/2006/relationships/image" Target="../media/image84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11" Type="http://schemas.openxmlformats.org/officeDocument/2006/relationships/image" Target="../media/image83.png"/><Relationship Id="rId5" Type="http://schemas.openxmlformats.org/officeDocument/2006/relationships/image" Target="../media/image72.jpg"/><Relationship Id="rId10" Type="http://schemas.openxmlformats.org/officeDocument/2006/relationships/image" Target="../media/image82.jpg"/><Relationship Id="rId4" Type="http://schemas.openxmlformats.org/officeDocument/2006/relationships/image" Target="../media/image71.jpg"/><Relationship Id="rId9" Type="http://schemas.openxmlformats.org/officeDocument/2006/relationships/image" Target="../media/image8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8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12" Type="http://schemas.openxmlformats.org/officeDocument/2006/relationships/image" Target="../media/image84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11" Type="http://schemas.openxmlformats.org/officeDocument/2006/relationships/image" Target="../media/image83.png"/><Relationship Id="rId5" Type="http://schemas.openxmlformats.org/officeDocument/2006/relationships/image" Target="../media/image72.jpg"/><Relationship Id="rId10" Type="http://schemas.openxmlformats.org/officeDocument/2006/relationships/image" Target="../media/image81.jpg"/><Relationship Id="rId4" Type="http://schemas.openxmlformats.org/officeDocument/2006/relationships/image" Target="../media/image71.jpg"/><Relationship Id="rId9" Type="http://schemas.openxmlformats.org/officeDocument/2006/relationships/image" Target="../media/image8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12" Type="http://schemas.openxmlformats.org/officeDocument/2006/relationships/image" Target="../media/image86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jpg"/><Relationship Id="rId11" Type="http://schemas.openxmlformats.org/officeDocument/2006/relationships/image" Target="../media/image85.png"/><Relationship Id="rId5" Type="http://schemas.openxmlformats.org/officeDocument/2006/relationships/image" Target="../media/image72.jpg"/><Relationship Id="rId10" Type="http://schemas.openxmlformats.org/officeDocument/2006/relationships/image" Target="../media/image84.png"/><Relationship Id="rId4" Type="http://schemas.openxmlformats.org/officeDocument/2006/relationships/image" Target="../media/image71.jp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microsoft.com/office/2018/10/relationships/comments" Target="../comments/modernComment_142_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g"/><Relationship Id="rId11" Type="http://schemas.openxmlformats.org/officeDocument/2006/relationships/image" Target="../media/image94.jpg"/><Relationship Id="rId5" Type="http://schemas.openxmlformats.org/officeDocument/2006/relationships/image" Target="../media/image90.jpg"/><Relationship Id="rId10" Type="http://schemas.openxmlformats.org/officeDocument/2006/relationships/image" Target="../media/image93.jpg"/><Relationship Id="rId4" Type="http://schemas.openxmlformats.org/officeDocument/2006/relationships/image" Target="../media/image89.png"/><Relationship Id="rId9" Type="http://schemas.openxmlformats.org/officeDocument/2006/relationships/image" Target="../media/image9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g"/><Relationship Id="rId11" Type="http://schemas.openxmlformats.org/officeDocument/2006/relationships/image" Target="../media/image94.jpg"/><Relationship Id="rId5" Type="http://schemas.openxmlformats.org/officeDocument/2006/relationships/image" Target="../media/image90.jpg"/><Relationship Id="rId15" Type="http://schemas.openxmlformats.org/officeDocument/2006/relationships/image" Target="../media/image100.png"/><Relationship Id="rId10" Type="http://schemas.openxmlformats.org/officeDocument/2006/relationships/image" Target="../media/image93.jpg"/><Relationship Id="rId4" Type="http://schemas.openxmlformats.org/officeDocument/2006/relationships/image" Target="../media/image89.png"/><Relationship Id="rId9" Type="http://schemas.openxmlformats.org/officeDocument/2006/relationships/image" Target="../media/image96.jpg"/><Relationship Id="rId1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1.jpg"/><Relationship Id="rId11" Type="http://schemas.openxmlformats.org/officeDocument/2006/relationships/image" Target="../media/image94.jpg"/><Relationship Id="rId5" Type="http://schemas.openxmlformats.org/officeDocument/2006/relationships/image" Target="../media/image90.jpg"/><Relationship Id="rId15" Type="http://schemas.openxmlformats.org/officeDocument/2006/relationships/image" Target="../media/image100.png"/><Relationship Id="rId10" Type="http://schemas.openxmlformats.org/officeDocument/2006/relationships/image" Target="../media/image93.jpg"/><Relationship Id="rId4" Type="http://schemas.openxmlformats.org/officeDocument/2006/relationships/image" Target="../media/image89.png"/><Relationship Id="rId9" Type="http://schemas.openxmlformats.org/officeDocument/2006/relationships/image" Target="../media/image96.jpg"/><Relationship Id="rId1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10.jpg"/><Relationship Id="rId7" Type="http://schemas.openxmlformats.org/officeDocument/2006/relationships/image" Target="../media/image113.png"/><Relationship Id="rId12" Type="http://schemas.openxmlformats.org/officeDocument/2006/relationships/hyperlink" Target="https://www.imaginary.org/gallery/maths-dance-moves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2.jpg"/><Relationship Id="rId11" Type="http://schemas.openxmlformats.org/officeDocument/2006/relationships/image" Target="../media/image117.jpeg"/><Relationship Id="rId5" Type="http://schemas.openxmlformats.org/officeDocument/2006/relationships/image" Target="../media/image89.png"/><Relationship Id="rId10" Type="http://schemas.openxmlformats.org/officeDocument/2006/relationships/image" Target="../media/image116.jpg"/><Relationship Id="rId4" Type="http://schemas.openxmlformats.org/officeDocument/2006/relationships/image" Target="../media/image111.jpg"/><Relationship Id="rId9" Type="http://schemas.openxmlformats.org/officeDocument/2006/relationships/image" Target="../media/image11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microsoft.com/office/2018/10/relationships/comments" Target="../comments/modernComment_592_3124DBC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8.png"/><Relationship Id="rId4" Type="http://schemas.openxmlformats.org/officeDocument/2006/relationships/hyperlink" Target="https://www.imaginary.org/gallery/maths-dance-mov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hyperlink" Target="https://www.imaginary.org/gallery/maths-dance-move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jpg"/><Relationship Id="rId2" Type="http://schemas.openxmlformats.org/officeDocument/2006/relationships/hyperlink" Target="https://www.imaginary.org/gallery/maths-dance-mov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84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850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11" Type="http://schemas.openxmlformats.org/officeDocument/2006/relationships/image" Target="../media/image21.png"/><Relationship Id="rId5" Type="http://schemas.openxmlformats.org/officeDocument/2006/relationships/image" Target="../media/image60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231.png"/><Relationship Id="rId5" Type="http://schemas.openxmlformats.org/officeDocument/2006/relationships/image" Target="../media/image16.png"/><Relationship Id="rId10" Type="http://schemas.openxmlformats.org/officeDocument/2006/relationships/image" Target="../media/image221.png"/><Relationship Id="rId4" Type="http://schemas.openxmlformats.org/officeDocument/2006/relationships/image" Target="../media/image15.png"/><Relationship Id="rId9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Backpropagation Algorithm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Neural Networks ~ Computing the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26348"/>
                <a:ext cx="8520600" cy="3416400"/>
              </a:xfrm>
            </p:spPr>
            <p:txBody>
              <a:bodyPr/>
              <a:lstStyle/>
              <a:p>
                <a:r>
                  <a:rPr lang="en-US" dirty="0"/>
                  <a:t>How do you </a:t>
                </a:r>
                <a:r>
                  <a:rPr lang="en-US" dirty="0">
                    <a:solidFill>
                      <a:srgbClr val="C00000"/>
                    </a:solidFill>
                  </a:rPr>
                  <a:t>efficiently</a:t>
                </a:r>
                <a:r>
                  <a:rPr lang="en-US" dirty="0"/>
                  <a:t>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for all parameters? </a:t>
                </a:r>
              </a:p>
              <a:p>
                <a:r>
                  <a:rPr lang="en-US" dirty="0"/>
                  <a:t>It’s easy to learn the final layer – it’s just a linear unit. </a:t>
                </a:r>
              </a:p>
              <a:p>
                <a:r>
                  <a:rPr lang="en-US" dirty="0"/>
                  <a:t>How about the weights in the earlier layers (i.e., before the final layer)?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26348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3"/>
                <a:stretch>
                  <a:fillRect l="-11765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7647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7"/>
                <a:stretch>
                  <a:fillRect l="-7500" r="-7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F650-4A31-6865-42F6-A62BDA67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Necessity of a Principled Algorithm for Gradient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82DE-31A9-9B30-3ACC-C1B2C122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gives more representational capacity </a:t>
            </a:r>
            <a:br>
              <a:rPr lang="en-US" dirty="0"/>
            </a:br>
            <a:r>
              <a:rPr lang="en-US" dirty="0"/>
              <a:t>to neural networks.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training </a:t>
            </a:r>
            <a:r>
              <a:rPr lang="en-US" dirty="0">
                <a:solidFill>
                  <a:srgbClr val="C00000"/>
                </a:solidFill>
              </a:rPr>
              <a:t>deep </a:t>
            </a:r>
            <a:r>
              <a:rPr lang="en-US" dirty="0"/>
              <a:t>nets is </a:t>
            </a:r>
            <a:r>
              <a:rPr lang="en-US" dirty="0">
                <a:solidFill>
                  <a:srgbClr val="C00000"/>
                </a:solidFill>
              </a:rPr>
              <a:t>not trivial.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 if we have analytical formula for each </a:t>
            </a:r>
            <a:br>
              <a:rPr lang="en-US" dirty="0"/>
            </a:br>
            <a:r>
              <a:rPr lang="en-US" dirty="0"/>
              <a:t>gradient, they can be tedious and </a:t>
            </a:r>
            <a:r>
              <a:rPr lang="en-US" dirty="0">
                <a:solidFill>
                  <a:srgbClr val="C00000"/>
                </a:solidFill>
              </a:rPr>
              <a:t>must be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repeated for each new architecture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The solution is “Backpropagation” algorithm!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2772" name="Picture 4" descr="14.2. How it works, step-by-step - Deep Learning Bible - 3. Natural  Language Processing - 한글">
            <a:extLst>
              <a:ext uri="{FF2B5EF4-FFF2-40B4-BE49-F238E27FC236}">
                <a16:creationId xmlns:a16="http://schemas.microsoft.com/office/drawing/2014/main" id="{0E2FBB73-9420-40E6-93B1-6AD6D7B28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41" y="1231664"/>
            <a:ext cx="3670302" cy="32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786203-140C-59C3-6543-5E6DE96DAB10}"/>
              </a:ext>
            </a:extLst>
          </p:cNvPr>
          <p:cNvSpPr/>
          <p:nvPr/>
        </p:nvSpPr>
        <p:spPr>
          <a:xfrm>
            <a:off x="4814986" y="4622487"/>
            <a:ext cx="4290648" cy="483212"/>
          </a:xfrm>
          <a:prstGeom prst="wedgeRoundRectCallout">
            <a:avLst>
              <a:gd name="adj1" fmla="val 25501"/>
              <a:gd name="adj2" fmla="val -6831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orbel" panose="020B0503020204020204" pitchFamily="34" charset="0"/>
              </a:rPr>
              <a:t>Architecture of the BERT model with over 24 layers and millions of parameters — we will study get to this model in a few weeks! </a:t>
            </a:r>
          </a:p>
        </p:txBody>
      </p:sp>
    </p:spTree>
    <p:extLst>
      <p:ext uri="{BB962C8B-B14F-4D97-AF65-F5344CB8AC3E}">
        <p14:creationId xmlns:p14="http://schemas.microsoft.com/office/powerpoint/2010/main" val="2919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6054-8BDA-0981-EB47-FE10B722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Intuitions Required for 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D8049-B6A9-EE91-4E00-010EF2BC1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4637228" cy="3416400"/>
              </a:xfrm>
            </p:spPr>
            <p:txBody>
              <a:bodyPr>
                <a:normAutofit fontScale="92500"/>
              </a:bodyPr>
              <a:lstStyle/>
              <a:p>
                <a:pPr marL="571500" indent="-457200">
                  <a:buFont typeface="+mj-lt"/>
                  <a:buAutoNum type="arabicPeriod"/>
                </a:pPr>
                <a:r>
                  <a:rPr lang="en-US" sz="2000" dirty="0"/>
                  <a:t>Gradient Descent </a:t>
                </a:r>
              </a:p>
              <a:p>
                <a:pPr lvl="1"/>
                <a:r>
                  <a:rPr lang="en-US" sz="1600" dirty="0"/>
                  <a:t>Change the weights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in the direction of gradient to minimize the error function. </a:t>
                </a:r>
              </a:p>
              <a:p>
                <a:pPr marL="5715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sz="2000" dirty="0"/>
                  <a:t>Chain Rule </a:t>
                </a:r>
              </a:p>
              <a:p>
                <a:pPr lvl="1"/>
                <a:r>
                  <a:rPr lang="en-US" sz="1600" dirty="0"/>
                  <a:t>Use the chain rule to calculate the weights of the intermediate weights </a:t>
                </a:r>
              </a:p>
              <a:p>
                <a:pPr marL="939800" lvl="1" indent="-342900">
                  <a:buFont typeface="+mj-lt"/>
                  <a:buAutoNum type="arabicPeriod"/>
                </a:pPr>
                <a:endParaRPr lang="en-US" sz="1600" dirty="0"/>
              </a:p>
              <a:p>
                <a:pPr marL="571500" indent="-457200">
                  <a:buFont typeface="+mj-lt"/>
                  <a:buAutoNum type="arabicPeriod"/>
                </a:pPr>
                <a:r>
                  <a:rPr lang="en-US" sz="2000" dirty="0"/>
                  <a:t>Dynamic Programming (</a:t>
                </a:r>
                <a:r>
                  <a:rPr lang="en-US" sz="2000" dirty="0" err="1"/>
                  <a:t>Memoization</a:t>
                </a:r>
                <a:r>
                  <a:rPr lang="en-US" sz="2000" dirty="0"/>
                  <a:t>)</a:t>
                </a:r>
              </a:p>
              <a:p>
                <a:pPr lvl="1"/>
                <a:r>
                  <a:rPr lang="en-US" sz="1600" dirty="0" err="1"/>
                  <a:t>Memoize</a:t>
                </a:r>
                <a:r>
                  <a:rPr lang="en-US" sz="1600" dirty="0"/>
                  <a:t> the weight updates to make the updates faster.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D8049-B6A9-EE91-4E00-010EF2BC1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4637228" cy="3416400"/>
              </a:xfrm>
              <a:blipFill>
                <a:blip r:embed="rId2"/>
                <a:stretch>
                  <a:fillRect r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57">
            <a:extLst>
              <a:ext uri="{FF2B5EF4-FFF2-40B4-BE49-F238E27FC236}">
                <a16:creationId xmlns:a16="http://schemas.microsoft.com/office/drawing/2014/main" id="{4E11397F-717B-FD9E-5788-8D895F8C330F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108935" y="1690255"/>
            <a:ext cx="1285334" cy="54994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" name="Line 57">
            <a:extLst>
              <a:ext uri="{FF2B5EF4-FFF2-40B4-BE49-F238E27FC236}">
                <a16:creationId xmlns:a16="http://schemas.microsoft.com/office/drawing/2014/main" id="{EA7BFF4F-B866-F16C-606A-C57E978D6739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375498" y="1359493"/>
            <a:ext cx="1326527" cy="99630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" name="Line 51">
            <a:extLst>
              <a:ext uri="{FF2B5EF4-FFF2-40B4-BE49-F238E27FC236}">
                <a16:creationId xmlns:a16="http://schemas.microsoft.com/office/drawing/2014/main" id="{325F0119-2848-2C5E-EE02-34AD28B07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6248" y="588183"/>
            <a:ext cx="0" cy="1704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7" name="Line 52">
            <a:extLst>
              <a:ext uri="{FF2B5EF4-FFF2-40B4-BE49-F238E27FC236}">
                <a16:creationId xmlns:a16="http://schemas.microsoft.com/office/drawing/2014/main" id="{D933FFD1-FAB9-23B2-8677-102BB06B2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6248" y="2275687"/>
            <a:ext cx="249926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54">
                <a:extLst>
                  <a:ext uri="{FF2B5EF4-FFF2-40B4-BE49-F238E27FC236}">
                    <a16:creationId xmlns:a16="http://schemas.microsoft.com/office/drawing/2014/main" id="{22919142-B5F2-B2CC-8BCB-D7534A8C84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63609" y="257277"/>
                <a:ext cx="96757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 Box 54">
                <a:extLst>
                  <a:ext uri="{FF2B5EF4-FFF2-40B4-BE49-F238E27FC236}">
                    <a16:creationId xmlns:a16="http://schemas.microsoft.com/office/drawing/2014/main" id="{22919142-B5F2-B2CC-8BCB-D7534A8C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3609" y="257277"/>
                <a:ext cx="96757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8A650BA5-9D20-A154-2103-AC12176DE3EC}"/>
              </a:ext>
            </a:extLst>
          </p:cNvPr>
          <p:cNvSpPr>
            <a:spLocks/>
          </p:cNvSpPr>
          <p:nvPr/>
        </p:nvSpPr>
        <p:spPr bwMode="auto">
          <a:xfrm>
            <a:off x="5869305" y="796208"/>
            <a:ext cx="2369148" cy="1229657"/>
          </a:xfrm>
          <a:custGeom>
            <a:avLst/>
            <a:gdLst>
              <a:gd name="T0" fmla="*/ 0 w 2367"/>
              <a:gd name="T1" fmla="*/ 0 h 1770"/>
              <a:gd name="T2" fmla="*/ 528 w 2367"/>
              <a:gd name="T3" fmla="*/ 1584 h 1770"/>
              <a:gd name="T4" fmla="*/ 1650 w 2367"/>
              <a:gd name="T5" fmla="*/ 1116 h 1770"/>
              <a:gd name="T6" fmla="*/ 2367 w 2367"/>
              <a:gd name="T7" fmla="*/ 56 h 1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7" h="1770">
                <a:moveTo>
                  <a:pt x="0" y="0"/>
                </a:moveTo>
                <a:cubicBezTo>
                  <a:pt x="120" y="668"/>
                  <a:pt x="253" y="1398"/>
                  <a:pt x="528" y="1584"/>
                </a:cubicBezTo>
                <a:cubicBezTo>
                  <a:pt x="803" y="1770"/>
                  <a:pt x="1344" y="1371"/>
                  <a:pt x="1650" y="1116"/>
                </a:cubicBezTo>
                <a:cubicBezTo>
                  <a:pt x="1956" y="861"/>
                  <a:pt x="2218" y="277"/>
                  <a:pt x="2367" y="5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0" name="Line 56">
            <a:extLst>
              <a:ext uri="{FF2B5EF4-FFF2-40B4-BE49-F238E27FC236}">
                <a16:creationId xmlns:a16="http://schemas.microsoft.com/office/drawing/2014/main" id="{A39F89A8-DAA5-B1CC-4298-0EBC63096D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4306" y="933097"/>
            <a:ext cx="1345220" cy="110132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Line 57">
            <a:extLst>
              <a:ext uri="{FF2B5EF4-FFF2-40B4-BE49-F238E27FC236}">
                <a16:creationId xmlns:a16="http://schemas.microsoft.com/office/drawing/2014/main" id="{8AAB059B-624A-8C53-70BB-DBC7FE6ABB32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644436" y="1172254"/>
            <a:ext cx="1237644" cy="113954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2885BB4E-F221-A8A9-2188-CB7C42BE52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41914" y="2214398"/>
            <a:ext cx="13452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Oval 61">
            <a:extLst>
              <a:ext uri="{FF2B5EF4-FFF2-40B4-BE49-F238E27FC236}">
                <a16:creationId xmlns:a16="http://schemas.microsoft.com/office/drawing/2014/main" id="{35C3D169-7B7E-A256-BAE7-258CF8DA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873" y="2252470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4" name="Oval 62">
            <a:extLst>
              <a:ext uri="{FF2B5EF4-FFF2-40B4-BE49-F238E27FC236}">
                <a16:creationId xmlns:a16="http://schemas.microsoft.com/office/drawing/2014/main" id="{48402F1A-5CD9-43B3-A486-DFC080B54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567" y="2252470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5" name="Oval 63">
            <a:extLst>
              <a:ext uri="{FF2B5EF4-FFF2-40B4-BE49-F238E27FC236}">
                <a16:creationId xmlns:a16="http://schemas.microsoft.com/office/drawing/2014/main" id="{1FB2AE95-1815-1AFD-3BBC-874CCC9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350" y="2252470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6" name="Oval 64">
            <a:extLst>
              <a:ext uri="{FF2B5EF4-FFF2-40B4-BE49-F238E27FC236}">
                <a16:creationId xmlns:a16="http://schemas.microsoft.com/office/drawing/2014/main" id="{69CCA7D9-7535-6B3C-2B51-3A2AF7070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6046" y="2252470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65">
                <a:extLst>
                  <a:ext uri="{FF2B5EF4-FFF2-40B4-BE49-F238E27FC236}">
                    <a16:creationId xmlns:a16="http://schemas.microsoft.com/office/drawing/2014/main" id="{DF659B48-CBC2-EA5B-614E-E1807AC664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53978" y="2098373"/>
                <a:ext cx="417101" cy="323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 Box 65">
                <a:extLst>
                  <a:ext uri="{FF2B5EF4-FFF2-40B4-BE49-F238E27FC236}">
                    <a16:creationId xmlns:a16="http://schemas.microsoft.com/office/drawing/2014/main" id="{DF659B48-CBC2-EA5B-614E-E1807AC66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53978" y="2098373"/>
                <a:ext cx="41710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68">
                <a:extLst>
                  <a:ext uri="{FF2B5EF4-FFF2-40B4-BE49-F238E27FC236}">
                    <a16:creationId xmlns:a16="http://schemas.microsoft.com/office/drawing/2014/main" id="{2BC430A3-3CF5-C547-42D8-126681CDAA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7126" y="2283141"/>
                <a:ext cx="1555747" cy="311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en-US" sz="11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 Box 68">
                <a:extLst>
                  <a:ext uri="{FF2B5EF4-FFF2-40B4-BE49-F238E27FC236}">
                    <a16:creationId xmlns:a16="http://schemas.microsoft.com/office/drawing/2014/main" id="{2BC430A3-3CF5-C547-42D8-126681CDA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7126" y="2283141"/>
                <a:ext cx="1555747" cy="311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CFBEDB-8AE6-2A28-E9CB-9AC7BF5D1DA7}"/>
              </a:ext>
            </a:extLst>
          </p:cNvPr>
          <p:cNvCxnSpPr/>
          <p:nvPr/>
        </p:nvCxnSpPr>
        <p:spPr>
          <a:xfrm flipV="1">
            <a:off x="7617241" y="1512747"/>
            <a:ext cx="0" cy="76871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DCB7C-0CA1-A4FD-E9F7-D25B488B4250}"/>
              </a:ext>
            </a:extLst>
          </p:cNvPr>
          <p:cNvCxnSpPr/>
          <p:nvPr/>
        </p:nvCxnSpPr>
        <p:spPr>
          <a:xfrm flipV="1">
            <a:off x="7280936" y="1756748"/>
            <a:ext cx="0" cy="535074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6C0555-D7D0-B547-5DB8-DB1556C2C90F}"/>
              </a:ext>
            </a:extLst>
          </p:cNvPr>
          <p:cNvCxnSpPr/>
          <p:nvPr/>
        </p:nvCxnSpPr>
        <p:spPr>
          <a:xfrm flipV="1">
            <a:off x="7041244" y="1877975"/>
            <a:ext cx="0" cy="399993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F6C011-C361-366F-14A5-DFE68E296556}"/>
              </a:ext>
            </a:extLst>
          </p:cNvPr>
          <p:cNvCxnSpPr/>
          <p:nvPr/>
        </p:nvCxnSpPr>
        <p:spPr>
          <a:xfrm flipH="1" flipV="1">
            <a:off x="6704414" y="1999202"/>
            <a:ext cx="857" cy="28223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0B24391-AC12-67F6-326D-BDF42B20488A}"/>
              </a:ext>
            </a:extLst>
          </p:cNvPr>
          <p:cNvSpPr/>
          <p:nvPr/>
        </p:nvSpPr>
        <p:spPr>
          <a:xfrm>
            <a:off x="6680393" y="1948544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A54FE4A-6091-1664-A152-E5B8F4F5EDBC}"/>
              </a:ext>
            </a:extLst>
          </p:cNvPr>
          <p:cNvSpPr/>
          <p:nvPr/>
        </p:nvSpPr>
        <p:spPr>
          <a:xfrm>
            <a:off x="7018210" y="1832080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FC7536-F822-0D3A-FF62-845DB8EC75BE}"/>
              </a:ext>
            </a:extLst>
          </p:cNvPr>
          <p:cNvSpPr/>
          <p:nvPr/>
        </p:nvSpPr>
        <p:spPr>
          <a:xfrm>
            <a:off x="7263789" y="1700470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E39AAB-B732-53E9-9B15-633D9F7D22CD}"/>
              </a:ext>
            </a:extLst>
          </p:cNvPr>
          <p:cNvSpPr/>
          <p:nvPr/>
        </p:nvSpPr>
        <p:spPr>
          <a:xfrm>
            <a:off x="7595870" y="1480525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83C941A-65BA-CDEB-A3BB-F044D0B11355}"/>
              </a:ext>
            </a:extLst>
          </p:cNvPr>
          <p:cNvGrpSpPr/>
          <p:nvPr/>
        </p:nvGrpSpPr>
        <p:grpSpPr>
          <a:xfrm>
            <a:off x="5585818" y="3133213"/>
            <a:ext cx="3282207" cy="1374985"/>
            <a:chOff x="5191697" y="3091217"/>
            <a:chExt cx="5045500" cy="203677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A06F2C-1F0A-B5A3-664E-E03866A8B7C4}"/>
                </a:ext>
              </a:extLst>
            </p:cNvPr>
            <p:cNvSpPr/>
            <p:nvPr/>
          </p:nvSpPr>
          <p:spPr>
            <a:xfrm>
              <a:off x="6666433" y="3091217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9F6F124B-06AB-C29F-21A7-2D3A05B5E638}"/>
                </a:ext>
              </a:extLst>
            </p:cNvPr>
            <p:cNvCxnSpPr/>
            <p:nvPr/>
          </p:nvCxnSpPr>
          <p:spPr>
            <a:xfrm flipV="1">
              <a:off x="6733108" y="3205517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6B8D1D-7FE5-AE48-E358-FF5E8E586A7D}"/>
                </a:ext>
              </a:extLst>
            </p:cNvPr>
            <p:cNvSpPr/>
            <p:nvPr/>
          </p:nvSpPr>
          <p:spPr>
            <a:xfrm>
              <a:off x="6666433" y="3860339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CE4E10DB-ED69-EA2D-BEF4-073C6F93AFC7}"/>
                </a:ext>
              </a:extLst>
            </p:cNvPr>
            <p:cNvCxnSpPr/>
            <p:nvPr/>
          </p:nvCxnSpPr>
          <p:spPr>
            <a:xfrm flipV="1">
              <a:off x="6733108" y="3974639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3F6B55-9987-BB92-796A-E8F3D80482DF}"/>
                </a:ext>
              </a:extLst>
            </p:cNvPr>
            <p:cNvSpPr/>
            <p:nvPr/>
          </p:nvSpPr>
          <p:spPr>
            <a:xfrm>
              <a:off x="6666433" y="4635356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A012004A-6221-2D42-D7E5-A6C982FB4F7E}"/>
                </a:ext>
              </a:extLst>
            </p:cNvPr>
            <p:cNvCxnSpPr/>
            <p:nvPr/>
          </p:nvCxnSpPr>
          <p:spPr>
            <a:xfrm flipV="1">
              <a:off x="6733108" y="4749656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5C5866-4175-904D-61B1-6D9DF8542E89}"/>
                </a:ext>
              </a:extLst>
            </p:cNvPr>
            <p:cNvSpPr/>
            <p:nvPr/>
          </p:nvSpPr>
          <p:spPr>
            <a:xfrm>
              <a:off x="8341610" y="3091217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E1C614FE-AB54-5A73-8CEE-5C9ED76C8982}"/>
                </a:ext>
              </a:extLst>
            </p:cNvPr>
            <p:cNvCxnSpPr/>
            <p:nvPr/>
          </p:nvCxnSpPr>
          <p:spPr>
            <a:xfrm flipV="1">
              <a:off x="8408285" y="3205517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D361FC-1D5D-305E-254A-2A6495C99C27}"/>
                </a:ext>
              </a:extLst>
            </p:cNvPr>
            <p:cNvSpPr/>
            <p:nvPr/>
          </p:nvSpPr>
          <p:spPr>
            <a:xfrm>
              <a:off x="8341610" y="3860339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0E7796E-828E-2573-A785-43284D62973A}"/>
                </a:ext>
              </a:extLst>
            </p:cNvPr>
            <p:cNvCxnSpPr/>
            <p:nvPr/>
          </p:nvCxnSpPr>
          <p:spPr>
            <a:xfrm flipV="1">
              <a:off x="8408285" y="3974639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BB00593-196D-B610-46FE-75B0A32B0CFC}"/>
                </a:ext>
              </a:extLst>
            </p:cNvPr>
            <p:cNvSpPr/>
            <p:nvPr/>
          </p:nvSpPr>
          <p:spPr>
            <a:xfrm>
              <a:off x="8341610" y="4635356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EBD33740-F1AC-43D6-9880-89F000439A4C}"/>
                </a:ext>
              </a:extLst>
            </p:cNvPr>
            <p:cNvCxnSpPr/>
            <p:nvPr/>
          </p:nvCxnSpPr>
          <p:spPr>
            <a:xfrm flipV="1">
              <a:off x="8408285" y="4749656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6E7513-BB28-47B3-08BE-7B7EB21F5A10}"/>
                </a:ext>
              </a:extLst>
            </p:cNvPr>
            <p:cNvSpPr/>
            <p:nvPr/>
          </p:nvSpPr>
          <p:spPr>
            <a:xfrm>
              <a:off x="9569529" y="3860339"/>
              <a:ext cx="440568" cy="44056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F7225F8B-3B54-7DC0-D554-835A0D244887}"/>
                </a:ext>
              </a:extLst>
            </p:cNvPr>
            <p:cNvCxnSpPr/>
            <p:nvPr/>
          </p:nvCxnSpPr>
          <p:spPr>
            <a:xfrm flipV="1">
              <a:off x="9636204" y="3974639"/>
              <a:ext cx="308610" cy="226314"/>
            </a:xfrm>
            <a:prstGeom prst="curvedConnector3">
              <a:avLst>
                <a:gd name="adj1" fmla="val 50000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B17A1C-9A7B-7206-B61D-1ABA16AFAA6B}"/>
                </a:ext>
              </a:extLst>
            </p:cNvPr>
            <p:cNvCxnSpPr>
              <a:stCxn id="27" idx="6"/>
              <a:endCxn id="33" idx="2"/>
            </p:cNvCxnSpPr>
            <p:nvPr/>
          </p:nvCxnSpPr>
          <p:spPr>
            <a:xfrm>
              <a:off x="7107001" y="3311501"/>
              <a:ext cx="12346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373EE67-225F-DA91-634D-86B7D512C8BC}"/>
                </a:ext>
              </a:extLst>
            </p:cNvPr>
            <p:cNvCxnSpPr>
              <a:stCxn id="27" idx="6"/>
              <a:endCxn id="35" idx="1"/>
            </p:cNvCxnSpPr>
            <p:nvPr/>
          </p:nvCxnSpPr>
          <p:spPr>
            <a:xfrm>
              <a:off x="7107001" y="3311501"/>
              <a:ext cx="1299129" cy="6133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D13AF7-B5C2-312A-169A-3D7B40F8056F}"/>
                </a:ext>
              </a:extLst>
            </p:cNvPr>
            <p:cNvCxnSpPr>
              <a:stCxn id="27" idx="6"/>
              <a:endCxn id="37" idx="1"/>
            </p:cNvCxnSpPr>
            <p:nvPr/>
          </p:nvCxnSpPr>
          <p:spPr>
            <a:xfrm>
              <a:off x="7107001" y="3311501"/>
              <a:ext cx="1299129" cy="13883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15F5E81-EB8D-9ED1-E5F8-7D0AE0B8E364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 flipV="1">
              <a:off x="7107001" y="3311501"/>
              <a:ext cx="1234609" cy="7691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CDAD5A-F368-8987-5123-2D2ADCF19652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7107001" y="4080623"/>
              <a:ext cx="12346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725BC4-FA83-576B-65D6-C0B9E8D010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7107001" y="4855640"/>
              <a:ext cx="12346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327C228-1674-4266-B82F-60CD61477D3E}"/>
                </a:ext>
              </a:extLst>
            </p:cNvPr>
            <p:cNvCxnSpPr>
              <a:stCxn id="31" idx="6"/>
              <a:endCxn id="33" idx="3"/>
            </p:cNvCxnSpPr>
            <p:nvPr/>
          </p:nvCxnSpPr>
          <p:spPr>
            <a:xfrm flipV="1">
              <a:off x="7107001" y="3467265"/>
              <a:ext cx="1299129" cy="13883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893B789-8762-04AA-7AF4-DF63EC218321}"/>
                </a:ext>
              </a:extLst>
            </p:cNvPr>
            <p:cNvCxnSpPr>
              <a:cxnSpLocks/>
              <a:stCxn id="69" idx="3"/>
              <a:endCxn id="27" idx="2"/>
            </p:cNvCxnSpPr>
            <p:nvPr/>
          </p:nvCxnSpPr>
          <p:spPr>
            <a:xfrm>
              <a:off x="5524287" y="3283088"/>
              <a:ext cx="1142146" cy="284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7AE954-C318-4AD7-3C0E-65B5F4AC8165}"/>
                </a:ext>
              </a:extLst>
            </p:cNvPr>
            <p:cNvCxnSpPr>
              <a:cxnSpLocks/>
              <a:stCxn id="69" idx="3"/>
              <a:endCxn id="29" idx="1"/>
            </p:cNvCxnSpPr>
            <p:nvPr/>
          </p:nvCxnSpPr>
          <p:spPr>
            <a:xfrm>
              <a:off x="5524287" y="3283088"/>
              <a:ext cx="1206665" cy="6417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2959956-AB31-966B-B63E-3FA1ED829138}"/>
                </a:ext>
              </a:extLst>
            </p:cNvPr>
            <p:cNvCxnSpPr>
              <a:cxnSpLocks/>
              <a:stCxn id="69" idx="3"/>
              <a:endCxn id="31" idx="1"/>
            </p:cNvCxnSpPr>
            <p:nvPr/>
          </p:nvCxnSpPr>
          <p:spPr>
            <a:xfrm>
              <a:off x="5524287" y="3283088"/>
              <a:ext cx="1206665" cy="141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3BB3B1-68E6-58C6-EB85-D5E2B54C24CB}"/>
                </a:ext>
              </a:extLst>
            </p:cNvPr>
            <p:cNvCxnSpPr>
              <a:cxnSpLocks/>
              <a:stCxn id="70" idx="3"/>
              <a:endCxn id="27" idx="2"/>
            </p:cNvCxnSpPr>
            <p:nvPr/>
          </p:nvCxnSpPr>
          <p:spPr>
            <a:xfrm flipV="1">
              <a:off x="5521983" y="3311501"/>
              <a:ext cx="1144451" cy="496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F627655-9656-A69C-2BB6-FB0CE8AFD7B9}"/>
                </a:ext>
              </a:extLst>
            </p:cNvPr>
            <p:cNvCxnSpPr>
              <a:cxnSpLocks/>
              <a:stCxn id="70" idx="3"/>
              <a:endCxn id="29" idx="2"/>
            </p:cNvCxnSpPr>
            <p:nvPr/>
          </p:nvCxnSpPr>
          <p:spPr>
            <a:xfrm>
              <a:off x="5521983" y="3808263"/>
              <a:ext cx="1144451" cy="2723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FD4F066-939F-8132-9410-9F1EF2F49B6E}"/>
                </a:ext>
              </a:extLst>
            </p:cNvPr>
            <p:cNvCxnSpPr>
              <a:cxnSpLocks/>
              <a:stCxn id="70" idx="3"/>
              <a:endCxn id="31" idx="2"/>
            </p:cNvCxnSpPr>
            <p:nvPr/>
          </p:nvCxnSpPr>
          <p:spPr>
            <a:xfrm>
              <a:off x="5521983" y="3808263"/>
              <a:ext cx="1144451" cy="10473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349A82-314F-F741-EB29-B83EC8A61750}"/>
                </a:ext>
              </a:extLst>
            </p:cNvPr>
            <p:cNvCxnSpPr>
              <a:cxnSpLocks/>
              <a:stCxn id="71" idx="3"/>
              <a:endCxn id="27" idx="3"/>
            </p:cNvCxnSpPr>
            <p:nvPr/>
          </p:nvCxnSpPr>
          <p:spPr>
            <a:xfrm flipV="1">
              <a:off x="5518349" y="3467265"/>
              <a:ext cx="1212604" cy="9046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954C66-6164-7059-D36B-114B382F9D26}"/>
                </a:ext>
              </a:extLst>
            </p:cNvPr>
            <p:cNvCxnSpPr>
              <a:cxnSpLocks/>
              <a:stCxn id="71" idx="3"/>
              <a:endCxn id="29" idx="2"/>
            </p:cNvCxnSpPr>
            <p:nvPr/>
          </p:nvCxnSpPr>
          <p:spPr>
            <a:xfrm flipV="1">
              <a:off x="5518349" y="4080623"/>
              <a:ext cx="1148085" cy="2912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BBF22B-97AA-A78F-2A0E-5EDF1953AF39}"/>
                </a:ext>
              </a:extLst>
            </p:cNvPr>
            <p:cNvCxnSpPr>
              <a:cxnSpLocks/>
              <a:stCxn id="72" idx="3"/>
              <a:endCxn id="31" idx="2"/>
            </p:cNvCxnSpPr>
            <p:nvPr/>
          </p:nvCxnSpPr>
          <p:spPr>
            <a:xfrm flipV="1">
              <a:off x="5520771" y="4855641"/>
              <a:ext cx="1145662" cy="1127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1079A52-FD32-6E69-7A38-8C577830F2A5}"/>
                </a:ext>
              </a:extLst>
            </p:cNvPr>
            <p:cNvCxnSpPr>
              <a:cxnSpLocks/>
              <a:stCxn id="72" idx="3"/>
              <a:endCxn id="29" idx="3"/>
            </p:cNvCxnSpPr>
            <p:nvPr/>
          </p:nvCxnSpPr>
          <p:spPr>
            <a:xfrm flipV="1">
              <a:off x="5520771" y="4236387"/>
              <a:ext cx="1210181" cy="7320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7002153-1933-C7AE-1766-18DCDDBE5F6E}"/>
                </a:ext>
              </a:extLst>
            </p:cNvPr>
            <p:cNvCxnSpPr>
              <a:cxnSpLocks/>
              <a:stCxn id="71" idx="3"/>
              <a:endCxn id="31" idx="2"/>
            </p:cNvCxnSpPr>
            <p:nvPr/>
          </p:nvCxnSpPr>
          <p:spPr>
            <a:xfrm>
              <a:off x="5518349" y="4371894"/>
              <a:ext cx="1148085" cy="4837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6813AC-1618-1EC1-7E46-C7A6B10C1507}"/>
                </a:ext>
              </a:extLst>
            </p:cNvPr>
            <p:cNvCxnSpPr>
              <a:cxnSpLocks/>
              <a:stCxn id="72" idx="3"/>
              <a:endCxn id="27" idx="3"/>
            </p:cNvCxnSpPr>
            <p:nvPr/>
          </p:nvCxnSpPr>
          <p:spPr>
            <a:xfrm flipV="1">
              <a:off x="5520771" y="3467265"/>
              <a:ext cx="1210181" cy="15011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9E87E1-9DAB-D4EB-77D4-A4A6DBC3A918}"/>
                </a:ext>
              </a:extLst>
            </p:cNvPr>
            <p:cNvCxnSpPr>
              <a:cxnSpLocks/>
              <a:stCxn id="37" idx="6"/>
              <a:endCxn id="39" idx="3"/>
            </p:cNvCxnSpPr>
            <p:nvPr/>
          </p:nvCxnSpPr>
          <p:spPr>
            <a:xfrm flipV="1">
              <a:off x="8782178" y="4236387"/>
              <a:ext cx="851871" cy="6192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9BBB2E0-B717-5BAC-10C2-2CDD137B8B9B}"/>
                </a:ext>
              </a:extLst>
            </p:cNvPr>
            <p:cNvCxnSpPr>
              <a:stCxn id="35" idx="6"/>
              <a:endCxn id="39" idx="2"/>
            </p:cNvCxnSpPr>
            <p:nvPr/>
          </p:nvCxnSpPr>
          <p:spPr>
            <a:xfrm>
              <a:off x="8782178" y="4080623"/>
              <a:ext cx="7873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7A18C6-31F6-6AE9-D9EC-C511236BCCFF}"/>
                </a:ext>
              </a:extLst>
            </p:cNvPr>
            <p:cNvCxnSpPr>
              <a:stCxn id="33" idx="6"/>
              <a:endCxn id="39" idx="1"/>
            </p:cNvCxnSpPr>
            <p:nvPr/>
          </p:nvCxnSpPr>
          <p:spPr>
            <a:xfrm>
              <a:off x="8782178" y="3311501"/>
              <a:ext cx="851871" cy="6133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976820-D9AE-B8E1-26B7-B1337811EED3}"/>
                </a:ext>
              </a:extLst>
            </p:cNvPr>
            <p:cNvCxnSpPr>
              <a:stCxn id="39" idx="6"/>
            </p:cNvCxnSpPr>
            <p:nvPr/>
          </p:nvCxnSpPr>
          <p:spPr>
            <a:xfrm>
              <a:off x="10010097" y="4080623"/>
              <a:ext cx="227100" cy="29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64E9DC-8586-B3CE-EA0A-FF4337B2981A}"/>
                </a:ext>
              </a:extLst>
            </p:cNvPr>
            <p:cNvCxnSpPr>
              <a:cxnSpLocks/>
              <a:stCxn id="29" idx="6"/>
              <a:endCxn id="37" idx="2"/>
            </p:cNvCxnSpPr>
            <p:nvPr/>
          </p:nvCxnSpPr>
          <p:spPr>
            <a:xfrm>
              <a:off x="7107001" y="4080623"/>
              <a:ext cx="1234609" cy="7750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1CC74B1-3E14-7CA0-4869-44C05D09DF7B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7107001" y="4236387"/>
              <a:ext cx="1342674" cy="6192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80BB270-97C6-1E76-71F5-F71FC1EB9231}"/>
                    </a:ext>
                  </a:extLst>
                </p:cNvPr>
                <p:cNvSpPr txBox="1"/>
                <p:nvPr/>
              </p:nvSpPr>
              <p:spPr>
                <a:xfrm>
                  <a:off x="5204041" y="3123518"/>
                  <a:ext cx="320246" cy="319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80BB270-97C6-1E76-71F5-F71FC1EB9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041" y="3123518"/>
                  <a:ext cx="320246" cy="319139"/>
                </a:xfrm>
                <a:prstGeom prst="rect">
                  <a:avLst/>
                </a:prstGeom>
                <a:blipFill>
                  <a:blip r:embed="rId6"/>
                  <a:stretch>
                    <a:fillRect l="-11765" r="-58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822832C-2F9A-EE34-C14A-E6AECCDE735F}"/>
                    </a:ext>
                  </a:extLst>
                </p:cNvPr>
                <p:cNvSpPr txBox="1"/>
                <p:nvPr/>
              </p:nvSpPr>
              <p:spPr>
                <a:xfrm>
                  <a:off x="5195331" y="3648694"/>
                  <a:ext cx="326652" cy="319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822832C-2F9A-EE34-C14A-E6AECCDE7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331" y="3648694"/>
                  <a:ext cx="326652" cy="319139"/>
                </a:xfrm>
                <a:prstGeom prst="rect">
                  <a:avLst/>
                </a:prstGeom>
                <a:blipFill>
                  <a:blip r:embed="rId7"/>
                  <a:stretch>
                    <a:fillRect l="-17647" r="-58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5EFD8CE-0CDA-CBBC-5C1C-0E340B4D1FEA}"/>
                    </a:ext>
                  </a:extLst>
                </p:cNvPr>
                <p:cNvSpPr txBox="1"/>
                <p:nvPr/>
              </p:nvSpPr>
              <p:spPr>
                <a:xfrm>
                  <a:off x="5191697" y="4212324"/>
                  <a:ext cx="326652" cy="319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5EFD8CE-0CDA-CBBC-5C1C-0E340B4D1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697" y="4212324"/>
                  <a:ext cx="326652" cy="319139"/>
                </a:xfrm>
                <a:prstGeom prst="rect">
                  <a:avLst/>
                </a:prstGeom>
                <a:blipFill>
                  <a:blip r:embed="rId8"/>
                  <a:stretch>
                    <a:fillRect l="-11111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EF20492-4DA9-2D3D-FD87-2B2F549BA93C}"/>
                    </a:ext>
                  </a:extLst>
                </p:cNvPr>
                <p:cNvSpPr txBox="1"/>
                <p:nvPr/>
              </p:nvSpPr>
              <p:spPr>
                <a:xfrm>
                  <a:off x="5194120" y="4808855"/>
                  <a:ext cx="326652" cy="3191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EF20492-4DA9-2D3D-FD87-2B2F549BA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120" y="4808855"/>
                  <a:ext cx="326652" cy="319139"/>
                </a:xfrm>
                <a:prstGeom prst="rect">
                  <a:avLst/>
                </a:prstGeom>
                <a:blipFill>
                  <a:blip r:embed="rId9"/>
                  <a:stretch>
                    <a:fillRect l="-17647" r="-5882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839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following definition: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Trainable parameters: 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𝐖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587D6C29-9C1D-2F79-8614-BF4CEEF7018D}"/>
              </a:ext>
            </a:extLst>
          </p:cNvPr>
          <p:cNvSpPr/>
          <p:nvPr/>
        </p:nvSpPr>
        <p:spPr>
          <a:xfrm>
            <a:off x="581250" y="1649671"/>
            <a:ext cx="5672968" cy="18473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Generic Neural Network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E838DE-9FAA-2609-C109-E5BBAFAACAF1}"/>
                  </a:ext>
                </a:extLst>
              </p:cNvPr>
              <p:cNvSpPr txBox="1"/>
              <p:nvPr/>
            </p:nvSpPr>
            <p:spPr>
              <a:xfrm>
                <a:off x="775149" y="1669064"/>
                <a:ext cx="6056980" cy="173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 (input)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(hidden layer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   (output)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=ℓ(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   (loss)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E838DE-9FAA-2609-C109-E5BBAFAA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49" y="1669064"/>
                <a:ext cx="6056980" cy="1732975"/>
              </a:xfrm>
              <a:prstGeom prst="rect">
                <a:avLst/>
              </a:prstGeom>
              <a:blipFill>
                <a:blip r:embed="rId3"/>
                <a:stretch>
                  <a:fillRect b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6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7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6124334" cy="3416400"/>
              </a:xfrm>
            </p:spPr>
            <p:txBody>
              <a:bodyPr/>
              <a:lstStyle/>
              <a:p>
                <a:r>
                  <a:rPr lang="en-US" dirty="0"/>
                  <a:t>Given some [initial] values for the parameters, we</a:t>
                </a:r>
                <a:br>
                  <a:rPr lang="en-US" dirty="0"/>
                </a:br>
                <a:r>
                  <a:rPr lang="en-US" dirty="0"/>
                  <a:t>can compute </a:t>
                </a:r>
                <a:r>
                  <a:rPr lang="en-US" dirty="0">
                    <a:solidFill>
                      <a:srgbClr val="C00000"/>
                    </a:solidFill>
                  </a:rPr>
                  <a:t>the forward pass</a:t>
                </a:r>
                <a:r>
                  <a:rPr lang="en-US" dirty="0"/>
                  <a:t>, layer by layer.</a:t>
                </a:r>
              </a:p>
              <a:p>
                <a:endParaRPr lang="en-US" dirty="0"/>
              </a:p>
              <a:p>
                <a:r>
                  <a:rPr lang="en-US" dirty="0"/>
                  <a:t>Forward pass is basically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matrix multiplications</a:t>
                </a:r>
                <a:r>
                  <a:rPr lang="en-US" dirty="0"/>
                  <a:t>, each followed by an activation function. </a:t>
                </a:r>
              </a:p>
              <a:p>
                <a:endParaRPr lang="en-US" dirty="0"/>
              </a:p>
              <a:p>
                <a:r>
                  <a:rPr lang="en-US" dirty="0"/>
                  <a:t>Matrix multiplication can be done efficiently with GPUs. </a:t>
                </a:r>
              </a:p>
              <a:p>
                <a:pPr lvl="1"/>
                <a:r>
                  <a:rPr lang="en-US" dirty="0"/>
                  <a:t>Therefore, </a:t>
                </a:r>
                <a:r>
                  <a:rPr lang="en-US" dirty="0">
                    <a:solidFill>
                      <a:srgbClr val="C00000"/>
                    </a:solidFill>
                  </a:rPr>
                  <a:t>forward pass is somewhat fast</a:t>
                </a:r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Complexity of forward pass, </a:t>
                </a:r>
                <a:r>
                  <a:rPr lang="en-US" dirty="0">
                    <a:solidFill>
                      <a:srgbClr val="C00000"/>
                    </a:solidFill>
                  </a:rPr>
                  <a:t>linear of depth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6124334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Generic Neural Network: Forward Step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0"/>
                <a:stretch>
                  <a:fillRect r="-1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58C77F-1D02-3CE9-5FC5-5E6BD2B89B24}"/>
              </a:ext>
            </a:extLst>
          </p:cNvPr>
          <p:cNvCxnSpPr>
            <a:cxnSpLocks/>
          </p:cNvCxnSpPr>
          <p:nvPr/>
        </p:nvCxnSpPr>
        <p:spPr>
          <a:xfrm flipV="1">
            <a:off x="6683404" y="1241402"/>
            <a:ext cx="0" cy="354962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6324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3F700C5-2D2F-5CD2-8352-E1C7926CE368}"/>
              </a:ext>
            </a:extLst>
          </p:cNvPr>
          <p:cNvSpPr/>
          <p:nvPr/>
        </p:nvSpPr>
        <p:spPr>
          <a:xfrm>
            <a:off x="722220" y="1073758"/>
            <a:ext cx="4959624" cy="10463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Generic Neural Network: Direct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239" y="2199067"/>
                <a:ext cx="8520600" cy="2878590"/>
              </a:xfrm>
            </p:spPr>
            <p:txBody>
              <a:bodyPr>
                <a:normAutofit/>
              </a:bodyPr>
              <a:lstStyle/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1300" dirty="0"/>
                  <a:t>We want the gradients of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300" dirty="0"/>
                  <a:t> with respect to model parameters. </a:t>
                </a:r>
                <a:endParaRPr lang="en-US" sz="17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7338" indent="-173038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7338" indent="-173038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400" b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b="1" dirty="0">
                  <a:ea typeface="Cambria Math" panose="02040503050406030204" pitchFamily="18" charset="0"/>
                </a:endParaRPr>
              </a:p>
              <a:p>
                <a:pPr marL="287338" indent="-173038">
                  <a:lnSpc>
                    <a:spcPct val="120000"/>
                  </a:lnSpc>
                </a:pPr>
                <a:r>
                  <a:rPr lang="en-US" sz="1400" b="1" dirty="0">
                    <a:ea typeface="Cambria Math" panose="02040503050406030204" pitchFamily="18" charset="0"/>
                  </a:rPr>
                  <a:t>…</a:t>
                </a:r>
              </a:p>
              <a:p>
                <a:pPr marL="287338" indent="-173038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b="1" dirty="0">
                  <a:ea typeface="Cambria Math" panose="02040503050406030204" pitchFamily="18" charset="0"/>
                </a:endParaRPr>
              </a:p>
              <a:p>
                <a:pPr marL="114300" indent="0">
                  <a:lnSpc>
                    <a:spcPct val="120000"/>
                  </a:lnSpc>
                  <a:buNone/>
                </a:pPr>
                <a:endParaRPr lang="en-US" sz="1400" b="1" dirty="0">
                  <a:ea typeface="Cambria Math" panose="02040503050406030204" pitchFamily="18" charset="0"/>
                </a:endParaRP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In total, how many matrix multiplications are done here? </a:t>
                </a: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(B)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(C)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(C)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</a:t>
                </a:r>
              </a:p>
              <a:p>
                <a:pPr marL="114300" indent="0">
                  <a:lnSpc>
                    <a:spcPct val="120000"/>
                  </a:lnSpc>
                  <a:buNone/>
                </a:pPr>
                <a:endParaRPr lang="en-US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239" y="2199067"/>
                <a:ext cx="8520600" cy="28785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E838DE-9FAA-2609-C109-E5BBAFAACAF1}"/>
                  </a:ext>
                </a:extLst>
              </p:cNvPr>
              <p:cNvSpPr txBox="1"/>
              <p:nvPr/>
            </p:nvSpPr>
            <p:spPr>
              <a:xfrm>
                <a:off x="793017" y="1035743"/>
                <a:ext cx="3337687" cy="1039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>
                    <a:latin typeface="Corbel" panose="020B0503020204020204" pitchFamily="34" charset="0"/>
                  </a:rPr>
                  <a:t>  (input)</a:t>
                </a:r>
                <a:endParaRPr lang="en-US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>
                    <a:latin typeface="Corbel" panose="020B0503020204020204" pitchFamily="34" charset="0"/>
                  </a:rPr>
                  <a:t> </a:t>
                </a:r>
                <a:br>
                  <a:rPr lang="en-US">
                    <a:latin typeface="Corbel" panose="020B0503020204020204" pitchFamily="34" charset="0"/>
                  </a:rPr>
                </a:br>
                <a:r>
                  <a:rPr lang="en-US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E838DE-9FAA-2609-C109-E5BBAFAA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17" y="1035743"/>
                <a:ext cx="3337687" cy="1039259"/>
              </a:xfrm>
              <a:prstGeom prst="rect">
                <a:avLst/>
              </a:prstGeom>
              <a:blipFill>
                <a:blip r:embed="rId4"/>
                <a:stretch>
                  <a:fillRect l="-758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F95B677-9DE1-2CCB-0BEB-15AF85E19499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F95B677-9DE1-2CCB-0BEB-15AF85E19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EC05AC4-05B2-98FD-7CE5-B1558F14CAE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EC05AC4-05B2-98FD-7CE5-B1558F14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D3B76-14F9-82CC-1EB1-BC29310EEDBD}"/>
                  </a:ext>
                </a:extLst>
              </p:cNvPr>
              <p:cNvSpPr txBox="1"/>
              <p:nvPr/>
            </p:nvSpPr>
            <p:spPr>
              <a:xfrm>
                <a:off x="3591692" y="1028213"/>
                <a:ext cx="2327477" cy="106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(output)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=ℓ(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(loss)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FD3B76-14F9-82CC-1EB1-BC29310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92" y="1028213"/>
                <a:ext cx="2327477" cy="1067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2E37B5-1591-FB03-0D19-043E076F2747}"/>
              </a:ext>
            </a:extLst>
          </p:cNvPr>
          <p:cNvSpPr txBox="1"/>
          <p:nvPr/>
        </p:nvSpPr>
        <p:spPr>
          <a:xfrm>
            <a:off x="5929818" y="3075174"/>
            <a:ext cx="1069343" cy="442674"/>
          </a:xfrm>
          <a:prstGeom prst="wedgeRoundRectCallout">
            <a:avLst>
              <a:gd name="adj1" fmla="val -67917"/>
              <a:gd name="adj2" fmla="val 1686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b="0" dirty="0">
                <a:latin typeface="Corbel" panose="020B0503020204020204" pitchFamily="34" charset="0"/>
              </a:rPr>
              <a:t>4 matrix </a:t>
            </a:r>
          </a:p>
          <a:p>
            <a:pPr algn="ctr"/>
            <a:r>
              <a:rPr lang="en-US" sz="1200" b="0" dirty="0">
                <a:latin typeface="Corbel" panose="020B0503020204020204" pitchFamily="34" charset="0"/>
              </a:rPr>
              <a:t>multiplications</a:t>
            </a:r>
            <a:endParaRPr lang="en-US" sz="1400" b="0" dirty="0">
              <a:latin typeface="Corbel" panose="020B05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3B3342-E024-1643-33B0-1DE490B4725A}"/>
              </a:ext>
            </a:extLst>
          </p:cNvPr>
          <p:cNvSpPr txBox="1"/>
          <p:nvPr/>
        </p:nvSpPr>
        <p:spPr>
          <a:xfrm>
            <a:off x="5935117" y="2607367"/>
            <a:ext cx="1069343" cy="442674"/>
          </a:xfrm>
          <a:prstGeom prst="wedgeRoundRectCallout">
            <a:avLst>
              <a:gd name="adj1" fmla="val -67917"/>
              <a:gd name="adj2" fmla="val 1686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3</a:t>
            </a:r>
            <a:r>
              <a:rPr lang="en-US" sz="1400" b="0" dirty="0">
                <a:latin typeface="Corbel" panose="020B0503020204020204" pitchFamily="34" charset="0"/>
              </a:rPr>
              <a:t> matrix </a:t>
            </a:r>
          </a:p>
          <a:p>
            <a:pPr algn="ctr"/>
            <a:r>
              <a:rPr lang="en-US" sz="1200" b="0" dirty="0">
                <a:latin typeface="Corbel" panose="020B0503020204020204" pitchFamily="34" charset="0"/>
              </a:rPr>
              <a:t>multiplications</a:t>
            </a:r>
            <a:endParaRPr lang="en-US" sz="1400" b="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97965-67FB-16C0-4CF3-93F11FFCDF31}"/>
                  </a:ext>
                </a:extLst>
              </p:cNvPr>
              <p:cNvSpPr txBox="1"/>
              <p:nvPr/>
            </p:nvSpPr>
            <p:spPr>
              <a:xfrm>
                <a:off x="5915776" y="3768103"/>
                <a:ext cx="1069343" cy="442674"/>
              </a:xfrm>
              <a:prstGeom prst="wedgeRoundRectCallout">
                <a:avLst>
                  <a:gd name="adj1" fmla="val -67917"/>
                  <a:gd name="adj2" fmla="val 16862"/>
                  <a:gd name="adj3" fmla="val 16667"/>
                </a:avLst>
              </a:prstGeom>
              <a:solidFill>
                <a:srgbClr val="ECEEFD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b="0" dirty="0">
                    <a:latin typeface="Corbel" panose="020B0503020204020204" pitchFamily="34" charset="0"/>
                  </a:rPr>
                  <a:t> matrix </a:t>
                </a:r>
              </a:p>
              <a:p>
                <a:pPr algn="ctr"/>
                <a:r>
                  <a:rPr lang="en-US" sz="1200" b="0" dirty="0">
                    <a:latin typeface="Corbel" panose="020B0503020204020204" pitchFamily="34" charset="0"/>
                  </a:rPr>
                  <a:t>multiplications</a:t>
                </a:r>
                <a:endParaRPr lang="en-US" sz="1400" b="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997965-67FB-16C0-4CF3-93F11FFCD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76" y="3768103"/>
                <a:ext cx="1069343" cy="442674"/>
              </a:xfrm>
              <a:prstGeom prst="wedgeRoundRectCallout">
                <a:avLst>
                  <a:gd name="adj1" fmla="val -67917"/>
                  <a:gd name="adj2" fmla="val 16862"/>
                  <a:gd name="adj3" fmla="val 16667"/>
                </a:avLst>
              </a:prstGeom>
              <a:blipFill>
                <a:blip r:embed="rId12"/>
                <a:stretch>
                  <a:fillRect t="-8108" r="-4902" b="-10811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74DC2B-ADF3-7E99-36ED-42AD691EF6F1}"/>
              </a:ext>
            </a:extLst>
          </p:cNvPr>
          <p:cNvSpPr txBox="1"/>
          <p:nvPr/>
        </p:nvSpPr>
        <p:spPr>
          <a:xfrm>
            <a:off x="5010565" y="4521809"/>
            <a:ext cx="1739377" cy="476726"/>
          </a:xfrm>
          <a:prstGeom prst="wedgeRoundRectCallout">
            <a:avLst>
              <a:gd name="adj1" fmla="val -49700"/>
              <a:gd name="adj2" fmla="val 177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b="0" dirty="0">
                <a:latin typeface="Corbel" panose="020B0503020204020204" pitchFamily="34" charset="0"/>
              </a:rPr>
              <a:t>Can we do better </a:t>
            </a:r>
            <a:br>
              <a:rPr lang="en-US" sz="1400" b="0" dirty="0">
                <a:latin typeface="Corbel" panose="020B0503020204020204" pitchFamily="34" charset="0"/>
              </a:rPr>
            </a:br>
            <a:r>
              <a:rPr lang="en-US" sz="1400" b="0" dirty="0">
                <a:latin typeface="Corbel" panose="020B0503020204020204" pitchFamily="34" charset="0"/>
              </a:rPr>
              <a:t>than this? 🤔 </a:t>
            </a:r>
          </a:p>
        </p:txBody>
      </p:sp>
    </p:spTree>
    <p:extLst>
      <p:ext uri="{BB962C8B-B14F-4D97-AF65-F5344CB8AC3E}">
        <p14:creationId xmlns:p14="http://schemas.microsoft.com/office/powerpoint/2010/main" val="5019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Generic Neural Network: Gradients </a:t>
            </a:r>
            <a:r>
              <a:rPr lang="en-US" sz="1600" dirty="0"/>
              <a:t>with Caching/</a:t>
            </a:r>
            <a:r>
              <a:rPr lang="en-US" sz="1600" dirty="0" err="1"/>
              <a:t>Memoization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045" y="1081337"/>
                <a:ext cx="7160821" cy="3657639"/>
              </a:xfrm>
            </p:spPr>
            <p:txBody>
              <a:bodyPr>
                <a:noAutofit/>
              </a:bodyPr>
              <a:lstStyle/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Parameter gradients </a:t>
                </a:r>
                <a:r>
                  <a:rPr lang="en-US" sz="1400" dirty="0">
                    <a:solidFill>
                      <a:srgbClr val="C0000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depend on the gradients of the earlier layers</a:t>
                </a: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!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So, when computing gradients at each layer, </a:t>
                </a:r>
                <a:r>
                  <a:rPr lang="en-US" sz="1400" dirty="0">
                    <a:solidFill>
                      <a:srgbClr val="C0000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we don’t need to start from scratch</a:t>
                </a: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!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I can </a:t>
                </a:r>
                <a:r>
                  <a:rPr lang="en-US" sz="1400" b="1" dirty="0">
                    <a:solidFill>
                      <a:srgbClr val="C0000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reuse </a:t>
                </a:r>
                <a:r>
                  <a:rPr lang="en-US" sz="1400" dirty="0">
                    <a:solidFill>
                      <a:srgbClr val="C00000"/>
                    </a:solidFill>
                    <a:latin typeface="Corbel" panose="020B0503020204020204" pitchFamily="34" charset="0"/>
                    <a:ea typeface="Cambria Math" panose="02040503050406030204" pitchFamily="18" charset="0"/>
                  </a:rPr>
                  <a:t>gradients</a:t>
                </a: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 computed for higher layers for lower layers (i.e., </a:t>
                </a:r>
                <a:r>
                  <a:rPr lang="en-US" sz="1400" dirty="0" err="1">
                    <a:latin typeface="Corbel" panose="020B0503020204020204" pitchFamily="34" charset="0"/>
                    <a:ea typeface="Cambria Math" panose="02040503050406030204" pitchFamily="18" charset="0"/>
                  </a:rPr>
                  <a:t>memoization</a:t>
                </a: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). </a:t>
                </a:r>
              </a:p>
              <a:p>
                <a:pPr>
                  <a:lnSpc>
                    <a:spcPct val="120000"/>
                  </a:lnSpc>
                </a:pPr>
                <a:endParaRPr lang="en-US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In total, how many matrix multiplications are done here when using caching/</a:t>
                </a:r>
                <a:r>
                  <a:rPr lang="en-US" sz="1400" dirty="0" err="1">
                    <a:latin typeface="Corbel" panose="020B0503020204020204" pitchFamily="34" charset="0"/>
                    <a:ea typeface="Cambria Math" panose="02040503050406030204" pitchFamily="18" charset="0"/>
                  </a:rPr>
                  <a:t>memoization</a:t>
                </a:r>
                <a:r>
                  <a:rPr lang="en-US" sz="1400" dirty="0">
                    <a:latin typeface="Corbel" panose="020B0503020204020204" pitchFamily="34" charset="0"/>
                    <a:ea typeface="Cambria Math" panose="02040503050406030204" pitchFamily="18" charset="0"/>
                  </a:rPr>
                  <a:t>? </a:t>
                </a: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1400" dirty="0">
                    <a:ea typeface="Cambria Math" panose="02040503050406030204" pitchFamily="18" charset="0"/>
                  </a:rPr>
                  <a:t>(A)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(B)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(C)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(C)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	</a:t>
                </a:r>
              </a:p>
              <a:p>
                <a:pPr marL="114300" indent="0">
                  <a:lnSpc>
                    <a:spcPct val="120000"/>
                  </a:lnSpc>
                  <a:buNone/>
                </a:pPr>
                <a:endParaRPr lang="en-US" sz="1400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F0534F-9659-11B4-43B7-624B69AF4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045" y="1081337"/>
                <a:ext cx="7160821" cy="3657639"/>
              </a:xfrm>
              <a:blipFill>
                <a:blip r:embed="rId3"/>
                <a:stretch>
                  <a:fillRect b="-3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F95B677-9DE1-2CCB-0BEB-15AF85E19499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F95B677-9DE1-2CCB-0BEB-15AF85E19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EC05AC4-05B2-98FD-7CE5-B1558F14CAE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EC05AC4-05B2-98FD-7CE5-B1558F14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2DE3ADA3-E555-7AAD-262D-DA2623D641C4}"/>
                  </a:ext>
                </a:extLst>
              </p:cNvPr>
              <p:cNvSpPr/>
              <p:nvPr/>
            </p:nvSpPr>
            <p:spPr>
              <a:xfrm>
                <a:off x="1663045" y="3503543"/>
                <a:ext cx="3788078" cy="737451"/>
              </a:xfrm>
              <a:prstGeom prst="wedgeRoundRectCallout">
                <a:avLst>
                  <a:gd name="adj1" fmla="val 25503"/>
                  <a:gd name="adj2" fmla="val -38670"/>
                  <a:gd name="adj3" fmla="val 16667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rbel" panose="020B05030202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denote Jacobian at the output of layer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6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6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6C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6C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2DE3ADA3-E555-7AAD-262D-DA2623D64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045" y="3503543"/>
                <a:ext cx="3788078" cy="737451"/>
              </a:xfrm>
              <a:prstGeom prst="wedgeRoundRectCallout">
                <a:avLst>
                  <a:gd name="adj1" fmla="val 25503"/>
                  <a:gd name="adj2" fmla="val -38670"/>
                  <a:gd name="adj3" fmla="val 16667"/>
                </a:avLst>
              </a:prstGeom>
              <a:blipFill>
                <a:blip r:embed="rId11"/>
                <a:stretch>
                  <a:fillRect t="-3333" b="-500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4FDD5A-00AD-0AB4-EC40-63D88D40EC5A}"/>
                  </a:ext>
                </a:extLst>
              </p:cNvPr>
              <p:cNvSpPr txBox="1"/>
              <p:nvPr/>
            </p:nvSpPr>
            <p:spPr>
              <a:xfrm>
                <a:off x="-267186" y="924374"/>
                <a:ext cx="6811248" cy="1680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9690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596900" lvl="1" indent="0">
                  <a:lnSpc>
                    <a:spcPct val="120000"/>
                  </a:lnSpc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	… </a:t>
                </a:r>
              </a:p>
              <a:p>
                <a:pPr marL="5969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4FDD5A-00AD-0AB4-EC40-63D88D40E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186" y="924374"/>
                <a:ext cx="6811248" cy="16806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5BFA57-1554-18B7-7075-DFCD9D731AF7}"/>
                  </a:ext>
                </a:extLst>
              </p:cNvPr>
              <p:cNvSpPr txBox="1"/>
              <p:nvPr/>
            </p:nvSpPr>
            <p:spPr>
              <a:xfrm>
                <a:off x="3309010" y="1017725"/>
                <a:ext cx="1482280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5BFA57-1554-18B7-7075-DFCD9D731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010" y="1017725"/>
                <a:ext cx="1482280" cy="461729"/>
              </a:xfrm>
              <a:prstGeom prst="rect">
                <a:avLst/>
              </a:prstGeom>
              <a:blipFill>
                <a:blip r:embed="rId13"/>
                <a:stretch>
                  <a:fillRect r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27B08-B893-FDA3-77E4-5A53B49DF3BD}"/>
                  </a:ext>
                </a:extLst>
              </p:cNvPr>
              <p:cNvSpPr txBox="1"/>
              <p:nvPr/>
            </p:nvSpPr>
            <p:spPr>
              <a:xfrm>
                <a:off x="2837560" y="1429263"/>
                <a:ext cx="4706470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27B08-B893-FDA3-77E4-5A53B49D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60" y="1429263"/>
                <a:ext cx="4706470" cy="4617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9112B2-C675-E105-CD85-790314BFEFC9}"/>
                  </a:ext>
                </a:extLst>
              </p:cNvPr>
              <p:cNvSpPr txBox="1"/>
              <p:nvPr/>
            </p:nvSpPr>
            <p:spPr>
              <a:xfrm>
                <a:off x="3811290" y="2111251"/>
                <a:ext cx="161881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6C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9112B2-C675-E105-CD85-790314BFE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290" y="2111251"/>
                <a:ext cx="1618818" cy="4617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13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9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Generic Neural Network: Backward Step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Backward step computes the gradients starting from the end to the beginning, layer by layer.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Start by computing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local gradients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Use then to compute </a:t>
                </a:r>
                <a:r>
                  <a:rPr lang="en-US" sz="1600" dirty="0">
                    <a:solidFill>
                      <a:srgbClr val="C00000"/>
                    </a:solidFill>
                  </a:rPr>
                  <a:t>upstream gradients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6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1600" dirty="0"/>
                  <a:t>, ….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Use these to compute </a:t>
                </a:r>
                <a:r>
                  <a:rPr lang="en-US" sz="1600" dirty="0">
                    <a:solidFill>
                      <a:srgbClr val="C00000"/>
                    </a:solidFill>
                  </a:rPr>
                  <a:t>global gradients</a:t>
                </a:r>
                <a:r>
                  <a:rPr lang="en-US" sz="1600" dirty="0"/>
                  <a:t>: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600" dirty="0"/>
                </a:br>
                <a:endParaRPr lang="en-US" sz="1600" dirty="0"/>
              </a:p>
              <a:p>
                <a:r>
                  <a:rPr lang="en-US" sz="1600" dirty="0"/>
                  <a:t>Computational cost as a function of depth: </a:t>
                </a:r>
              </a:p>
              <a:p>
                <a:pPr lvl="1"/>
                <a:r>
                  <a:rPr lang="en-US" sz="1200" dirty="0"/>
                  <a:t>With </a:t>
                </a:r>
                <a:r>
                  <a:rPr lang="en-US" sz="1200" dirty="0" err="1"/>
                  <a:t>memoization</a:t>
                </a:r>
                <a:r>
                  <a:rPr lang="en-US" sz="1200" dirty="0"/>
                  <a:t>, gradient computation is a </a:t>
                </a:r>
                <a:r>
                  <a:rPr lang="en-US" sz="1200" b="1" dirty="0"/>
                  <a:t>linear</a:t>
                </a:r>
                <a:r>
                  <a:rPr lang="en-US" sz="1200" dirty="0"/>
                  <a:t> function of depth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dirty="0"/>
                  <a:t>(same cost as the forward process!!) </a:t>
                </a:r>
              </a:p>
              <a:p>
                <a:pPr lvl="1"/>
                <a:r>
                  <a:rPr lang="en-US" sz="1200" dirty="0"/>
                  <a:t>Without memorization, gradients computation would grow </a:t>
                </a:r>
                <a:r>
                  <a:rPr lang="en-US" sz="1200" b="1" dirty="0"/>
                  <a:t>quadratic </a:t>
                </a:r>
                <a:r>
                  <a:rPr lang="en-US" sz="12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2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  <a:blipFill>
                <a:blip r:embed="rId2"/>
                <a:stretch>
                  <a:fillRect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5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0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0E356-2620-3E5A-C7B1-6DC74FF943CA}"/>
              </a:ext>
            </a:extLst>
          </p:cNvPr>
          <p:cNvCxnSpPr>
            <a:cxnSpLocks/>
          </p:cNvCxnSpPr>
          <p:nvPr/>
        </p:nvCxnSpPr>
        <p:spPr>
          <a:xfrm>
            <a:off x="6706549" y="673578"/>
            <a:ext cx="0" cy="4105483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22280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Generic Neural Network: 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</p:spPr>
            <p:txBody>
              <a:bodyPr>
                <a:normAutofit fontScale="85000" lnSpcReduction="10000"/>
              </a:bodyPr>
              <a:lstStyle/>
              <a:p>
                <a:pPr marL="114300" indent="0">
                  <a:buNone/>
                </a:pPr>
                <a:r>
                  <a:rPr lang="en-US" sz="1600" dirty="0"/>
                  <a:t>Initialize network parameters with random values </a:t>
                </a:r>
              </a:p>
              <a:p>
                <a:pPr marL="114300" indent="0">
                  <a:buNone/>
                </a:pPr>
                <a:r>
                  <a:rPr lang="en-US" sz="1600" dirty="0"/>
                  <a:t>Loop until convergence </a:t>
                </a:r>
              </a:p>
              <a:p>
                <a:pPr marL="596900" lvl="1" indent="0">
                  <a:buNone/>
                </a:pPr>
                <a:r>
                  <a:rPr lang="en-US" sz="1700" dirty="0"/>
                  <a:t>Loop over training instances </a:t>
                </a:r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Forward step: </a:t>
                </a:r>
                <a:br>
                  <a:rPr lang="en-US" sz="1700" b="1" dirty="0"/>
                </a:br>
                <a:r>
                  <a:rPr lang="en-US" sz="1700" dirty="0"/>
                  <a:t>Start from the input and compute all the layers till the end (loss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700" dirty="0"/>
                  <a:t>)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Backward step: 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local gradients</a:t>
                </a:r>
                <a:r>
                  <a:rPr lang="en-US" sz="1700" dirty="0"/>
                  <a:t>, starting from the last layer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upstream gradients</a:t>
                </a:r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values, starting from the last layer</a:t>
                </a:r>
                <a:br>
                  <a:rPr lang="en-US" sz="1700" dirty="0"/>
                </a:br>
                <a:r>
                  <a:rPr lang="en-US" sz="17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 to compute global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at each layer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Gradient update: </a:t>
                </a:r>
                <a:br>
                  <a:rPr lang="en-US" sz="1700" b="1" dirty="0"/>
                </a:br>
                <a:r>
                  <a:rPr lang="en-US" sz="1700" dirty="0"/>
                  <a:t>Update each parameter: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7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6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0E356-2620-3E5A-C7B1-6DC74FF943CA}"/>
              </a:ext>
            </a:extLst>
          </p:cNvPr>
          <p:cNvCxnSpPr>
            <a:cxnSpLocks/>
          </p:cNvCxnSpPr>
          <p:nvPr/>
        </p:nvCxnSpPr>
        <p:spPr>
          <a:xfrm>
            <a:off x="6705045" y="3027786"/>
            <a:ext cx="0" cy="75953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31B0D3E-0879-9AE1-D969-4B213ED263FA}"/>
              </a:ext>
            </a:extLst>
          </p:cNvPr>
          <p:cNvSpPr/>
          <p:nvPr/>
        </p:nvSpPr>
        <p:spPr>
          <a:xfrm>
            <a:off x="3781069" y="1514415"/>
            <a:ext cx="2306398" cy="483212"/>
          </a:xfrm>
          <a:prstGeom prst="wedgeRoundRectCallout">
            <a:avLst>
              <a:gd name="adj1" fmla="val -65239"/>
              <a:gd name="adj2" fmla="val 167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rbel" panose="020B0503020204020204" pitchFamily="34" charset="0"/>
              </a:rPr>
              <a:t>In practice, this step is done over </a:t>
            </a:r>
            <a:r>
              <a:rPr lang="en-US" b="1">
                <a:latin typeface="Corbel" panose="020B0503020204020204" pitchFamily="34" charset="0"/>
              </a:rPr>
              <a:t>batches</a:t>
            </a:r>
            <a:r>
              <a:rPr lang="en-US">
                <a:latin typeface="Corbel" panose="020B0503020204020204" pitchFamily="34" charset="0"/>
              </a:rPr>
              <a:t> of instances!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E2040-1433-A0A2-179C-1C3612A12D70}"/>
              </a:ext>
            </a:extLst>
          </p:cNvPr>
          <p:cNvCxnSpPr>
            <a:cxnSpLocks/>
          </p:cNvCxnSpPr>
          <p:nvPr/>
        </p:nvCxnSpPr>
        <p:spPr>
          <a:xfrm flipV="1">
            <a:off x="6705045" y="2051241"/>
            <a:ext cx="0" cy="655457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49555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D6CD-AD05-A87C-8981-22581DDF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B935-F2F6-B824-AFF9-086FBB7A3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reality, networks are not as regular as the previous example …</a:t>
            </a:r>
          </a:p>
        </p:txBody>
      </p:sp>
      <p:pic>
        <p:nvPicPr>
          <p:cNvPr id="1026" name="Picture 2" descr="Recursive Neural Networks with PyTorch | NVIDIA Technical Blog">
            <a:extLst>
              <a:ext uri="{FF2B5EF4-FFF2-40B4-BE49-F238E27FC236}">
                <a16:creationId xmlns:a16="http://schemas.microsoft.com/office/drawing/2014/main" id="{697AA567-4400-F48D-791C-D8F58ED37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3" b="19106"/>
          <a:stretch/>
        </p:blipFill>
        <p:spPr bwMode="auto">
          <a:xfrm>
            <a:off x="544451" y="1666552"/>
            <a:ext cx="7280300" cy="34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9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ABBA8-8506-662F-5190-9A44424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 update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8CF7E-D7C2-5633-2DFE-1CE2EA2B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grades are up!  </a:t>
            </a:r>
          </a:p>
          <a:p>
            <a:pPr lvl="1"/>
            <a:r>
              <a:rPr lang="en-US" dirty="0"/>
              <a:t>Stats: Mean: 93.1 (std: ~5)</a:t>
            </a:r>
          </a:p>
          <a:p>
            <a:pPr lvl="1"/>
            <a:r>
              <a:rPr lang="en-US" dirty="0"/>
              <a:t>There was a mistake </a:t>
            </a:r>
            <a:r>
              <a:rPr lang="en-US"/>
              <a:t>in grading Q4.6</a:t>
            </a:r>
            <a:r>
              <a:rPr lang="en-US" dirty="0"/>
              <a:t>, but should be corrected now. </a:t>
            </a:r>
          </a:p>
          <a:p>
            <a:pPr lvl="1"/>
            <a:endParaRPr lang="en-US" dirty="0"/>
          </a:p>
          <a:p>
            <a:r>
              <a:rPr lang="en-US" dirty="0"/>
              <a:t>Regrade requests can be submitted via </a:t>
            </a:r>
            <a:r>
              <a:rPr lang="en-US" dirty="0" err="1"/>
              <a:t>Gradescope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Please don’t spam us! 🙏</a:t>
            </a:r>
          </a:p>
          <a:p>
            <a:endParaRPr lang="en-US" dirty="0"/>
          </a:p>
          <a:p>
            <a:r>
              <a:rPr lang="en-US" dirty="0"/>
              <a:t>HW3 is up! </a:t>
            </a:r>
          </a:p>
          <a:p>
            <a:pPr lvl="1"/>
            <a:r>
              <a:rPr lang="en-US" dirty="0"/>
              <a:t>Focus: training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2527423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3F2E-B37F-8E96-1BC9-2821417F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/>
              <a:t>Back-Prop </a:t>
            </a:r>
            <a:r>
              <a:rPr lang="en-US"/>
              <a:t>in</a:t>
            </a:r>
            <a:r>
              <a:rPr lang="en-US" spc="-4"/>
              <a:t> General</a:t>
            </a:r>
            <a:r>
              <a:rPr lang="en-US"/>
              <a:t> </a:t>
            </a:r>
            <a:r>
              <a:rPr lang="en-US" spc="-4"/>
              <a:t>Computation Graph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A81A-809F-FA7B-C766-08D1E290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network does not have a regular structure? Same idea! </a:t>
            </a:r>
          </a:p>
          <a:p>
            <a:endParaRPr lang="en-US" dirty="0"/>
          </a:p>
          <a:p>
            <a:r>
              <a:rPr lang="en-US" dirty="0"/>
              <a:t>Sort the nodes in </a:t>
            </a:r>
            <a:r>
              <a:rPr lang="en-US" dirty="0">
                <a:solidFill>
                  <a:srgbClr val="C00000"/>
                </a:solidFill>
              </a:rPr>
              <a:t>topological order</a:t>
            </a:r>
            <a:r>
              <a:rPr lang="en-US" dirty="0"/>
              <a:t> (what depends on what)</a:t>
            </a:r>
          </a:p>
          <a:p>
            <a:r>
              <a:rPr lang="en-US" dirty="0"/>
              <a:t>Forward-Propagation: </a:t>
            </a:r>
          </a:p>
          <a:p>
            <a:pPr lvl="1"/>
            <a:r>
              <a:rPr lang="en-US" dirty="0"/>
              <a:t>Visit nodes in topological sort order and </a:t>
            </a:r>
            <a:br>
              <a:rPr lang="en-US" dirty="0"/>
            </a:br>
            <a:r>
              <a:rPr lang="en-US" dirty="0"/>
              <a:t>compute value of node given predecessors</a:t>
            </a:r>
          </a:p>
          <a:p>
            <a:r>
              <a:rPr lang="en-US" dirty="0"/>
              <a:t>Backward-Propagation: 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local gradients </a:t>
            </a:r>
          </a:p>
          <a:p>
            <a:pPr lvl="1"/>
            <a:r>
              <a:rPr lang="en-US" dirty="0"/>
              <a:t>Visit nodes in reverse order and </a:t>
            </a:r>
            <a:br>
              <a:rPr lang="en-US" dirty="0"/>
            </a:br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global gradients </a:t>
            </a:r>
            <a:r>
              <a:rPr lang="en-US" dirty="0"/>
              <a:t>using  gradients of successors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C03D6B0C-692D-54A2-DEB9-C6A621F82BAC}"/>
              </a:ext>
            </a:extLst>
          </p:cNvPr>
          <p:cNvGrpSpPr/>
          <p:nvPr/>
        </p:nvGrpSpPr>
        <p:grpSpPr>
          <a:xfrm>
            <a:off x="7684039" y="1017725"/>
            <a:ext cx="520541" cy="528638"/>
            <a:chOff x="3323723" y="1395207"/>
            <a:chExt cx="694055" cy="704850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4557F000-6B29-35F9-373F-B38B6E37FD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317" y="1395207"/>
              <a:ext cx="254293" cy="333473"/>
            </a:xfrm>
            <a:prstGeom prst="rect">
              <a:avLst/>
            </a:prstGeom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6E5ACB7-99E5-039B-0505-D88F8E9883A6}"/>
                </a:ext>
              </a:extLst>
            </p:cNvPr>
            <p:cNvSpPr/>
            <p:nvPr/>
          </p:nvSpPr>
          <p:spPr>
            <a:xfrm>
              <a:off x="3323723" y="1672638"/>
              <a:ext cx="440055" cy="427355"/>
            </a:xfrm>
            <a:custGeom>
              <a:avLst/>
              <a:gdLst/>
              <a:ahLst/>
              <a:cxnLst/>
              <a:rect l="l" t="t" r="r" b="b"/>
              <a:pathLst>
                <a:path w="440054" h="427355">
                  <a:moveTo>
                    <a:pt x="219796" y="0"/>
                  </a:moveTo>
                  <a:lnTo>
                    <a:pt x="169398" y="5636"/>
                  </a:lnTo>
                  <a:lnTo>
                    <a:pt x="123135" y="21690"/>
                  </a:lnTo>
                  <a:lnTo>
                    <a:pt x="82324" y="46882"/>
                  </a:lnTo>
                  <a:lnTo>
                    <a:pt x="48286" y="79930"/>
                  </a:lnTo>
                  <a:lnTo>
                    <a:pt x="22340" y="119554"/>
                  </a:lnTo>
                  <a:lnTo>
                    <a:pt x="5804" y="164472"/>
                  </a:lnTo>
                  <a:lnTo>
                    <a:pt x="0" y="213404"/>
                  </a:lnTo>
                  <a:lnTo>
                    <a:pt x="5804" y="262336"/>
                  </a:lnTo>
                  <a:lnTo>
                    <a:pt x="22340" y="307255"/>
                  </a:lnTo>
                  <a:lnTo>
                    <a:pt x="48286" y="346878"/>
                  </a:lnTo>
                  <a:lnTo>
                    <a:pt x="82324" y="379927"/>
                  </a:lnTo>
                  <a:lnTo>
                    <a:pt x="123135" y="405119"/>
                  </a:lnTo>
                  <a:lnTo>
                    <a:pt x="169398" y="421173"/>
                  </a:lnTo>
                  <a:lnTo>
                    <a:pt x="219796" y="426810"/>
                  </a:lnTo>
                  <a:lnTo>
                    <a:pt x="270193" y="421173"/>
                  </a:lnTo>
                  <a:lnTo>
                    <a:pt x="316457" y="405119"/>
                  </a:lnTo>
                  <a:lnTo>
                    <a:pt x="357268" y="379927"/>
                  </a:lnTo>
                  <a:lnTo>
                    <a:pt x="391306" y="346878"/>
                  </a:lnTo>
                  <a:lnTo>
                    <a:pt x="417253" y="307255"/>
                  </a:lnTo>
                  <a:lnTo>
                    <a:pt x="433788" y="262336"/>
                  </a:lnTo>
                  <a:lnTo>
                    <a:pt x="439593" y="213404"/>
                  </a:lnTo>
                  <a:lnTo>
                    <a:pt x="433788" y="164472"/>
                  </a:lnTo>
                  <a:lnTo>
                    <a:pt x="417253" y="119554"/>
                  </a:lnTo>
                  <a:lnTo>
                    <a:pt x="391306" y="79930"/>
                  </a:lnTo>
                  <a:lnTo>
                    <a:pt x="357268" y="46882"/>
                  </a:lnTo>
                  <a:lnTo>
                    <a:pt x="316457" y="21690"/>
                  </a:lnTo>
                  <a:lnTo>
                    <a:pt x="270193" y="5636"/>
                  </a:lnTo>
                  <a:lnTo>
                    <a:pt x="21979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pic>
        <p:nvPicPr>
          <p:cNvPr id="8" name="object 10">
            <a:extLst>
              <a:ext uri="{FF2B5EF4-FFF2-40B4-BE49-F238E27FC236}">
                <a16:creationId xmlns:a16="http://schemas.microsoft.com/office/drawing/2014/main" id="{DC1C8E99-5777-AA0C-F8B1-0A9A72095F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078" y="3608909"/>
            <a:ext cx="199282" cy="174371"/>
          </a:xfrm>
          <a:prstGeom prst="rect">
            <a:avLst/>
          </a:prstGeom>
        </p:spPr>
      </p:pic>
      <p:pic>
        <p:nvPicPr>
          <p:cNvPr id="9" name="object 11">
            <a:extLst>
              <a:ext uri="{FF2B5EF4-FFF2-40B4-BE49-F238E27FC236}">
                <a16:creationId xmlns:a16="http://schemas.microsoft.com/office/drawing/2014/main" id="{26034C39-FAB7-2C83-310C-C254B23B22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7693" y="2386541"/>
            <a:ext cx="248072" cy="193083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A55400EF-0EB9-640B-FDA6-9467E49BF1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6150" y="2480198"/>
            <a:ext cx="291082" cy="188125"/>
          </a:xfrm>
          <a:prstGeom prst="rect">
            <a:avLst/>
          </a:prstGeom>
        </p:spPr>
      </p:pic>
      <p:pic>
        <p:nvPicPr>
          <p:cNvPr id="11" name="object 13">
            <a:extLst>
              <a:ext uri="{FF2B5EF4-FFF2-40B4-BE49-F238E27FC236}">
                <a16:creationId xmlns:a16="http://schemas.microsoft.com/office/drawing/2014/main" id="{F2AC9402-714C-58F0-0A2C-00579A0E53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6407" y="2465602"/>
            <a:ext cx="267662" cy="20474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A5FEDCB4-6AF1-71D2-5035-4F670937A2E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1439" y="1961958"/>
            <a:ext cx="2001897" cy="2359833"/>
          </a:xfrm>
          <a:prstGeom prst="rect">
            <a:avLst/>
          </a:prstGeom>
        </p:spPr>
      </p:pic>
      <p:sp>
        <p:nvSpPr>
          <p:cNvPr id="13" name="object 15">
            <a:extLst>
              <a:ext uri="{FF2B5EF4-FFF2-40B4-BE49-F238E27FC236}">
                <a16:creationId xmlns:a16="http://schemas.microsoft.com/office/drawing/2014/main" id="{68607A17-DC55-AE6A-935A-0321C6AE7432}"/>
              </a:ext>
            </a:extLst>
          </p:cNvPr>
          <p:cNvSpPr txBox="1"/>
          <p:nvPr/>
        </p:nvSpPr>
        <p:spPr>
          <a:xfrm>
            <a:off x="8068526" y="2293515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6ECF1970-268E-7DCB-91D7-3995C706A48A}"/>
              </a:ext>
            </a:extLst>
          </p:cNvPr>
          <p:cNvSpPr txBox="1"/>
          <p:nvPr/>
        </p:nvSpPr>
        <p:spPr>
          <a:xfrm>
            <a:off x="7647670" y="1529991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5F096E07-9C11-6461-A3E7-55122B2D2275}"/>
              </a:ext>
            </a:extLst>
          </p:cNvPr>
          <p:cNvSpPr txBox="1"/>
          <p:nvPr/>
        </p:nvSpPr>
        <p:spPr>
          <a:xfrm>
            <a:off x="7729650" y="4327349"/>
            <a:ext cx="61912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>
                <a:latin typeface="Calibri"/>
                <a:cs typeface="Calibri"/>
              </a:rPr>
              <a:t>I</a:t>
            </a:r>
            <a:r>
              <a:rPr sz="1800">
                <a:latin typeface="Calibri"/>
                <a:cs typeface="Calibri"/>
              </a:rPr>
              <a:t>n</a:t>
            </a:r>
            <a:r>
              <a:rPr sz="1800" spc="-4">
                <a:latin typeface="Calibri"/>
                <a:cs typeface="Calibri"/>
              </a:rPr>
              <a:t>pu</a:t>
            </a:r>
            <a:r>
              <a:rPr sz="1800">
                <a:latin typeface="Calibri"/>
                <a:cs typeface="Calibri"/>
              </a:rPr>
              <a:t>ts</a:t>
            </a:r>
          </a:p>
        </p:txBody>
      </p:sp>
      <p:grpSp>
        <p:nvGrpSpPr>
          <p:cNvPr id="16" name="object 18">
            <a:extLst>
              <a:ext uri="{FF2B5EF4-FFF2-40B4-BE49-F238E27FC236}">
                <a16:creationId xmlns:a16="http://schemas.microsoft.com/office/drawing/2014/main" id="{4F91921D-3208-380D-78E3-9F228A81BBBE}"/>
              </a:ext>
            </a:extLst>
          </p:cNvPr>
          <p:cNvGrpSpPr/>
          <p:nvPr/>
        </p:nvGrpSpPr>
        <p:grpSpPr>
          <a:xfrm>
            <a:off x="7518476" y="1519046"/>
            <a:ext cx="740569" cy="326231"/>
            <a:chOff x="3102973" y="2063634"/>
            <a:chExt cx="987425" cy="434975"/>
          </a:xfrm>
        </p:grpSpPr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182026C7-1EC0-9780-5BC1-2A4ECBD4EC53}"/>
                </a:ext>
              </a:extLst>
            </p:cNvPr>
            <p:cNvSpPr/>
            <p:nvPr/>
          </p:nvSpPr>
          <p:spPr>
            <a:xfrm>
              <a:off x="3102965" y="2082914"/>
              <a:ext cx="909955" cy="398145"/>
            </a:xfrm>
            <a:custGeom>
              <a:avLst/>
              <a:gdLst/>
              <a:ahLst/>
              <a:cxnLst/>
              <a:rect l="l" t="t" r="r" b="b"/>
              <a:pathLst>
                <a:path w="909954" h="398144">
                  <a:moveTo>
                    <a:pt x="401421" y="16459"/>
                  </a:moveTo>
                  <a:lnTo>
                    <a:pt x="187159" y="66243"/>
                  </a:lnTo>
                  <a:lnTo>
                    <a:pt x="177977" y="70421"/>
                  </a:lnTo>
                  <a:lnTo>
                    <a:pt x="171348" y="77546"/>
                  </a:lnTo>
                  <a:lnTo>
                    <a:pt x="167868" y="86652"/>
                  </a:lnTo>
                  <a:lnTo>
                    <a:pt x="168160" y="96723"/>
                  </a:lnTo>
                  <a:lnTo>
                    <a:pt x="172339" y="105905"/>
                  </a:lnTo>
                  <a:lnTo>
                    <a:pt x="179476" y="112534"/>
                  </a:lnTo>
                  <a:lnTo>
                    <a:pt x="188569" y="116014"/>
                  </a:lnTo>
                  <a:lnTo>
                    <a:pt x="198653" y="115722"/>
                  </a:lnTo>
                  <a:lnTo>
                    <a:pt x="278993" y="97053"/>
                  </a:lnTo>
                  <a:lnTo>
                    <a:pt x="0" y="360299"/>
                  </a:lnTo>
                  <a:lnTo>
                    <a:pt x="34861" y="397243"/>
                  </a:lnTo>
                  <a:lnTo>
                    <a:pt x="313855" y="134010"/>
                  </a:lnTo>
                  <a:lnTo>
                    <a:pt x="290563" y="213131"/>
                  </a:lnTo>
                  <a:lnTo>
                    <a:pt x="317792" y="245541"/>
                  </a:lnTo>
                  <a:lnTo>
                    <a:pt x="327075" y="242608"/>
                  </a:lnTo>
                  <a:lnTo>
                    <a:pt x="334581" y="236397"/>
                  </a:lnTo>
                  <a:lnTo>
                    <a:pt x="339293" y="227482"/>
                  </a:lnTo>
                  <a:lnTo>
                    <a:pt x="396684" y="32575"/>
                  </a:lnTo>
                  <a:lnTo>
                    <a:pt x="401421" y="16459"/>
                  </a:lnTo>
                  <a:close/>
                </a:path>
                <a:path w="909954" h="398144">
                  <a:moveTo>
                    <a:pt x="909764" y="359410"/>
                  </a:moveTo>
                  <a:lnTo>
                    <a:pt x="574167" y="74142"/>
                  </a:lnTo>
                  <a:lnTo>
                    <a:pt x="655370" y="88620"/>
                  </a:lnTo>
                  <a:lnTo>
                    <a:pt x="665454" y="88392"/>
                  </a:lnTo>
                  <a:lnTo>
                    <a:pt x="674357" y="84455"/>
                  </a:lnTo>
                  <a:lnTo>
                    <a:pt x="681126" y="77457"/>
                  </a:lnTo>
                  <a:lnTo>
                    <a:pt x="684834" y="68072"/>
                  </a:lnTo>
                  <a:lnTo>
                    <a:pt x="684606" y="58000"/>
                  </a:lnTo>
                  <a:lnTo>
                    <a:pt x="680656" y="49085"/>
                  </a:lnTo>
                  <a:lnTo>
                    <a:pt x="673671" y="42316"/>
                  </a:lnTo>
                  <a:lnTo>
                    <a:pt x="664286" y="38608"/>
                  </a:lnTo>
                  <a:lnTo>
                    <a:pt x="522287" y="13296"/>
                  </a:lnTo>
                  <a:lnTo>
                    <a:pt x="447725" y="0"/>
                  </a:lnTo>
                  <a:lnTo>
                    <a:pt x="520712" y="207518"/>
                  </a:lnTo>
                  <a:lnTo>
                    <a:pt x="525868" y="216179"/>
                  </a:lnTo>
                  <a:lnTo>
                    <a:pt x="533692" y="221996"/>
                  </a:lnTo>
                  <a:lnTo>
                    <a:pt x="543102" y="224447"/>
                  </a:lnTo>
                  <a:lnTo>
                    <a:pt x="553097" y="223050"/>
                  </a:lnTo>
                  <a:lnTo>
                    <a:pt x="561759" y="217893"/>
                  </a:lnTo>
                  <a:lnTo>
                    <a:pt x="567575" y="210070"/>
                  </a:lnTo>
                  <a:lnTo>
                    <a:pt x="570026" y="200647"/>
                  </a:lnTo>
                  <a:lnTo>
                    <a:pt x="568629" y="190665"/>
                  </a:lnTo>
                  <a:lnTo>
                    <a:pt x="541261" y="112852"/>
                  </a:lnTo>
                  <a:lnTo>
                    <a:pt x="876858" y="398119"/>
                  </a:lnTo>
                  <a:lnTo>
                    <a:pt x="909764" y="359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9B629395-A168-8E51-22A9-D1DB533C1D3A}"/>
                </a:ext>
              </a:extLst>
            </p:cNvPr>
            <p:cNvSpPr/>
            <p:nvPr/>
          </p:nvSpPr>
          <p:spPr>
            <a:xfrm>
              <a:off x="3196425" y="2063635"/>
              <a:ext cx="893444" cy="434975"/>
            </a:xfrm>
            <a:custGeom>
              <a:avLst/>
              <a:gdLst/>
              <a:ahLst/>
              <a:cxnLst/>
              <a:rect l="l" t="t" r="r" b="b"/>
              <a:pathLst>
                <a:path w="893445" h="434975">
                  <a:moveTo>
                    <a:pt x="208559" y="308559"/>
                  </a:moveTo>
                  <a:lnTo>
                    <a:pt x="205752" y="298869"/>
                  </a:lnTo>
                  <a:lnTo>
                    <a:pt x="199415" y="291033"/>
                  </a:lnTo>
                  <a:lnTo>
                    <a:pt x="190842" y="286397"/>
                  </a:lnTo>
                  <a:lnTo>
                    <a:pt x="181178" y="285305"/>
                  </a:lnTo>
                  <a:lnTo>
                    <a:pt x="171488" y="288112"/>
                  </a:lnTo>
                  <a:lnTo>
                    <a:pt x="98374" y="326288"/>
                  </a:lnTo>
                  <a:lnTo>
                    <a:pt x="129489" y="276809"/>
                  </a:lnTo>
                  <a:lnTo>
                    <a:pt x="86487" y="249758"/>
                  </a:lnTo>
                  <a:lnTo>
                    <a:pt x="55372" y="299237"/>
                  </a:lnTo>
                  <a:lnTo>
                    <a:pt x="58127" y="216801"/>
                  </a:lnTo>
                  <a:lnTo>
                    <a:pt x="56464" y="206857"/>
                  </a:lnTo>
                  <a:lnTo>
                    <a:pt x="51295" y="198602"/>
                  </a:lnTo>
                  <a:lnTo>
                    <a:pt x="43408" y="192887"/>
                  </a:lnTo>
                  <a:lnTo>
                    <a:pt x="33591" y="190563"/>
                  </a:lnTo>
                  <a:lnTo>
                    <a:pt x="23647" y="192227"/>
                  </a:lnTo>
                  <a:lnTo>
                    <a:pt x="15392" y="197396"/>
                  </a:lnTo>
                  <a:lnTo>
                    <a:pt x="9677" y="205282"/>
                  </a:lnTo>
                  <a:lnTo>
                    <a:pt x="7353" y="215099"/>
                  </a:lnTo>
                  <a:lnTo>
                    <a:pt x="0" y="434949"/>
                  </a:lnTo>
                  <a:lnTo>
                    <a:pt x="55816" y="405815"/>
                  </a:lnTo>
                  <a:lnTo>
                    <a:pt x="194995" y="333146"/>
                  </a:lnTo>
                  <a:lnTo>
                    <a:pt x="202831" y="326796"/>
                  </a:lnTo>
                  <a:lnTo>
                    <a:pt x="207479" y="318236"/>
                  </a:lnTo>
                  <a:lnTo>
                    <a:pt x="208559" y="308559"/>
                  </a:lnTo>
                  <a:close/>
                </a:path>
                <a:path w="893445" h="434975">
                  <a:moveTo>
                    <a:pt x="237693" y="104813"/>
                  </a:moveTo>
                  <a:lnTo>
                    <a:pt x="194691" y="77762"/>
                  </a:lnTo>
                  <a:lnTo>
                    <a:pt x="113538" y="206768"/>
                  </a:lnTo>
                  <a:lnTo>
                    <a:pt x="156540" y="233819"/>
                  </a:lnTo>
                  <a:lnTo>
                    <a:pt x="237693" y="104813"/>
                  </a:lnTo>
                  <a:close/>
                </a:path>
                <a:path w="893445" h="434975">
                  <a:moveTo>
                    <a:pt x="282943" y="32880"/>
                  </a:moveTo>
                  <a:lnTo>
                    <a:pt x="239941" y="5829"/>
                  </a:lnTo>
                  <a:lnTo>
                    <a:pt x="221742" y="34772"/>
                  </a:lnTo>
                  <a:lnTo>
                    <a:pt x="264744" y="61810"/>
                  </a:lnTo>
                  <a:lnTo>
                    <a:pt x="282943" y="32880"/>
                  </a:lnTo>
                  <a:close/>
                </a:path>
                <a:path w="893445" h="434975">
                  <a:moveTo>
                    <a:pt x="561809" y="82905"/>
                  </a:moveTo>
                  <a:lnTo>
                    <a:pt x="464273" y="0"/>
                  </a:lnTo>
                  <a:lnTo>
                    <a:pt x="431380" y="38709"/>
                  </a:lnTo>
                  <a:lnTo>
                    <a:pt x="528904" y="121615"/>
                  </a:lnTo>
                  <a:lnTo>
                    <a:pt x="561809" y="82905"/>
                  </a:lnTo>
                  <a:close/>
                </a:path>
                <a:path w="893445" h="434975">
                  <a:moveTo>
                    <a:pt x="716635" y="214515"/>
                  </a:moveTo>
                  <a:lnTo>
                    <a:pt x="600519" y="115811"/>
                  </a:lnTo>
                  <a:lnTo>
                    <a:pt x="567613" y="154520"/>
                  </a:lnTo>
                  <a:lnTo>
                    <a:pt x="683729" y="253225"/>
                  </a:lnTo>
                  <a:lnTo>
                    <a:pt x="716635" y="214515"/>
                  </a:lnTo>
                  <a:close/>
                </a:path>
                <a:path w="893445" h="434975">
                  <a:moveTo>
                    <a:pt x="893419" y="398119"/>
                  </a:moveTo>
                  <a:lnTo>
                    <a:pt x="888733" y="384822"/>
                  </a:lnTo>
                  <a:lnTo>
                    <a:pt x="820432" y="190601"/>
                  </a:lnTo>
                  <a:lnTo>
                    <a:pt x="815263" y="181940"/>
                  </a:lnTo>
                  <a:lnTo>
                    <a:pt x="807453" y="176136"/>
                  </a:lnTo>
                  <a:lnTo>
                    <a:pt x="798029" y="173672"/>
                  </a:lnTo>
                  <a:lnTo>
                    <a:pt x="788035" y="175069"/>
                  </a:lnTo>
                  <a:lnTo>
                    <a:pt x="779373" y="180238"/>
                  </a:lnTo>
                  <a:lnTo>
                    <a:pt x="773569" y="188048"/>
                  </a:lnTo>
                  <a:lnTo>
                    <a:pt x="771105" y="197472"/>
                  </a:lnTo>
                  <a:lnTo>
                    <a:pt x="772502" y="207467"/>
                  </a:lnTo>
                  <a:lnTo>
                    <a:pt x="799871" y="285267"/>
                  </a:lnTo>
                  <a:lnTo>
                    <a:pt x="755345" y="247421"/>
                  </a:lnTo>
                  <a:lnTo>
                    <a:pt x="722439" y="286118"/>
                  </a:lnTo>
                  <a:lnTo>
                    <a:pt x="766965" y="323977"/>
                  </a:lnTo>
                  <a:lnTo>
                    <a:pt x="685774" y="309499"/>
                  </a:lnTo>
                  <a:lnTo>
                    <a:pt x="675690" y="309727"/>
                  </a:lnTo>
                  <a:lnTo>
                    <a:pt x="666788" y="313664"/>
                  </a:lnTo>
                  <a:lnTo>
                    <a:pt x="660006" y="320662"/>
                  </a:lnTo>
                  <a:lnTo>
                    <a:pt x="656310" y="330047"/>
                  </a:lnTo>
                  <a:lnTo>
                    <a:pt x="656539" y="340131"/>
                  </a:lnTo>
                  <a:lnTo>
                    <a:pt x="660476" y="349034"/>
                  </a:lnTo>
                  <a:lnTo>
                    <a:pt x="667473" y="355815"/>
                  </a:lnTo>
                  <a:lnTo>
                    <a:pt x="676859" y="359511"/>
                  </a:lnTo>
                  <a:lnTo>
                    <a:pt x="893419" y="398119"/>
                  </a:lnTo>
                  <a:close/>
                </a:path>
              </a:pathLst>
            </a:custGeom>
            <a:solidFill>
              <a:srgbClr val="C800B8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24">
            <a:extLst>
              <a:ext uri="{FF2B5EF4-FFF2-40B4-BE49-F238E27FC236}">
                <a16:creationId xmlns:a16="http://schemas.microsoft.com/office/drawing/2014/main" id="{518DEF79-1351-0AE2-9DF9-FDE691D44C88}"/>
              </a:ext>
            </a:extLst>
          </p:cNvPr>
          <p:cNvSpPr txBox="1"/>
          <p:nvPr/>
        </p:nvSpPr>
        <p:spPr>
          <a:xfrm>
            <a:off x="7261082" y="815971"/>
            <a:ext cx="13906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>
                <a:latin typeface="Calibri"/>
                <a:cs typeface="Calibri"/>
              </a:rPr>
              <a:t>Single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 spc="-4">
                <a:latin typeface="Calibri"/>
                <a:cs typeface="Calibri"/>
              </a:rPr>
              <a:t>scalar</a:t>
            </a:r>
            <a:r>
              <a:rPr sz="1350" spc="-23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133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7A422B25-0CF8-4C38-7D52-BD25EAFC06BB}"/>
              </a:ext>
            </a:extLst>
          </p:cNvPr>
          <p:cNvGrpSpPr/>
          <p:nvPr/>
        </p:nvGrpSpPr>
        <p:grpSpPr>
          <a:xfrm>
            <a:off x="4302210" y="1152475"/>
            <a:ext cx="4530090" cy="2075814"/>
            <a:chOff x="4496425" y="145149"/>
            <a:chExt cx="4530090" cy="20758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B1790FDE-C1B6-B0D0-4FDC-AA2645BA57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253F9D3-3A1B-A085-C9C8-69FDE7228E74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94604D5-35FD-872E-3091-24F988726ECF}"/>
                </a:ext>
              </a:extLst>
            </p:cNvPr>
            <p:cNvSpPr/>
            <p:nvPr/>
          </p:nvSpPr>
          <p:spPr>
            <a:xfrm>
              <a:off x="4702048" y="201701"/>
              <a:ext cx="4144010" cy="1968500"/>
            </a:xfrm>
            <a:custGeom>
              <a:avLst/>
              <a:gdLst/>
              <a:ahLst/>
              <a:cxnLst/>
              <a:rect l="l" t="t" r="r" b="b"/>
              <a:pathLst>
                <a:path w="4144009" h="1968500">
                  <a:moveTo>
                    <a:pt x="285292" y="1539506"/>
                  </a:moveTo>
                  <a:lnTo>
                    <a:pt x="89700" y="1539506"/>
                  </a:lnTo>
                  <a:lnTo>
                    <a:pt x="89700" y="1735099"/>
                  </a:lnTo>
                  <a:lnTo>
                    <a:pt x="285292" y="1735099"/>
                  </a:lnTo>
                  <a:lnTo>
                    <a:pt x="285292" y="1539506"/>
                  </a:lnTo>
                  <a:close/>
                </a:path>
                <a:path w="4144009" h="1968500">
                  <a:moveTo>
                    <a:pt x="285292" y="769759"/>
                  </a:moveTo>
                  <a:lnTo>
                    <a:pt x="89700" y="769759"/>
                  </a:lnTo>
                  <a:lnTo>
                    <a:pt x="89700" y="965352"/>
                  </a:lnTo>
                  <a:lnTo>
                    <a:pt x="285292" y="965352"/>
                  </a:lnTo>
                  <a:lnTo>
                    <a:pt x="285292" y="769759"/>
                  </a:lnTo>
                  <a:close/>
                </a:path>
                <a:path w="4144009" h="1968500">
                  <a:moveTo>
                    <a:pt x="291693" y="0"/>
                  </a:moveTo>
                  <a:lnTo>
                    <a:pt x="96100" y="0"/>
                  </a:lnTo>
                  <a:lnTo>
                    <a:pt x="96100" y="195605"/>
                  </a:lnTo>
                  <a:lnTo>
                    <a:pt x="291693" y="195605"/>
                  </a:lnTo>
                  <a:lnTo>
                    <a:pt x="291693" y="0"/>
                  </a:lnTo>
                  <a:close/>
                </a:path>
                <a:path w="4144009" h="1968500">
                  <a:moveTo>
                    <a:pt x="374992" y="1810232"/>
                  </a:moveTo>
                  <a:lnTo>
                    <a:pt x="0" y="1810232"/>
                  </a:lnTo>
                  <a:lnTo>
                    <a:pt x="0" y="1968334"/>
                  </a:lnTo>
                  <a:lnTo>
                    <a:pt x="374992" y="1968334"/>
                  </a:lnTo>
                  <a:lnTo>
                    <a:pt x="374992" y="1810232"/>
                  </a:lnTo>
                  <a:close/>
                </a:path>
                <a:path w="4144009" h="1968500">
                  <a:moveTo>
                    <a:pt x="374992" y="254304"/>
                  </a:moveTo>
                  <a:lnTo>
                    <a:pt x="0" y="254304"/>
                  </a:lnTo>
                  <a:lnTo>
                    <a:pt x="0" y="517702"/>
                  </a:lnTo>
                  <a:lnTo>
                    <a:pt x="374992" y="517702"/>
                  </a:lnTo>
                  <a:lnTo>
                    <a:pt x="374992" y="254304"/>
                  </a:lnTo>
                  <a:close/>
                </a:path>
                <a:path w="4144009" h="1968500">
                  <a:moveTo>
                    <a:pt x="447624" y="1013104"/>
                  </a:moveTo>
                  <a:lnTo>
                    <a:pt x="72618" y="1013104"/>
                  </a:lnTo>
                  <a:lnTo>
                    <a:pt x="72618" y="1276502"/>
                  </a:lnTo>
                  <a:lnTo>
                    <a:pt x="447624" y="1276502"/>
                  </a:lnTo>
                  <a:lnTo>
                    <a:pt x="447624" y="1013104"/>
                  </a:lnTo>
                  <a:close/>
                </a:path>
                <a:path w="4144009" h="1968500">
                  <a:moveTo>
                    <a:pt x="2157044" y="391210"/>
                  </a:moveTo>
                  <a:lnTo>
                    <a:pt x="1961451" y="391210"/>
                  </a:lnTo>
                  <a:lnTo>
                    <a:pt x="1961451" y="586803"/>
                  </a:lnTo>
                  <a:lnTo>
                    <a:pt x="2157044" y="586803"/>
                  </a:lnTo>
                  <a:lnTo>
                    <a:pt x="2157044" y="391210"/>
                  </a:lnTo>
                  <a:close/>
                </a:path>
                <a:path w="4144009" h="1968500">
                  <a:moveTo>
                    <a:pt x="2315489" y="654850"/>
                  </a:moveTo>
                  <a:lnTo>
                    <a:pt x="1940496" y="654850"/>
                  </a:lnTo>
                  <a:lnTo>
                    <a:pt x="1940496" y="918260"/>
                  </a:lnTo>
                  <a:lnTo>
                    <a:pt x="2315489" y="918260"/>
                  </a:lnTo>
                  <a:lnTo>
                    <a:pt x="2315489" y="654850"/>
                  </a:lnTo>
                  <a:close/>
                </a:path>
                <a:path w="4144009" h="1968500">
                  <a:moveTo>
                    <a:pt x="4143514" y="1198232"/>
                  </a:moveTo>
                  <a:lnTo>
                    <a:pt x="3768521" y="1198232"/>
                  </a:lnTo>
                  <a:lnTo>
                    <a:pt x="3768521" y="1461630"/>
                  </a:lnTo>
                  <a:lnTo>
                    <a:pt x="4143514" y="1461630"/>
                  </a:lnTo>
                  <a:lnTo>
                    <a:pt x="4143514" y="1198232"/>
                  </a:lnTo>
                  <a:close/>
                </a:path>
                <a:path w="4144009" h="1968500">
                  <a:moveTo>
                    <a:pt x="4143514" y="965352"/>
                  </a:moveTo>
                  <a:lnTo>
                    <a:pt x="3858222" y="965352"/>
                  </a:lnTo>
                  <a:lnTo>
                    <a:pt x="3858222" y="1160957"/>
                  </a:lnTo>
                  <a:lnTo>
                    <a:pt x="4143514" y="1160957"/>
                  </a:lnTo>
                  <a:lnTo>
                    <a:pt x="4143514" y="965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</p:spTree>
    <p:extLst>
      <p:ext uri="{BB962C8B-B14F-4D97-AF65-F5344CB8AC3E}">
        <p14:creationId xmlns:p14="http://schemas.microsoft.com/office/powerpoint/2010/main" val="163996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B88267DA-6F8E-EE40-7667-8B1D42AC7E4D}"/>
              </a:ext>
            </a:extLst>
          </p:cNvPr>
          <p:cNvSpPr txBox="1"/>
          <p:nvPr/>
        </p:nvSpPr>
        <p:spPr>
          <a:xfrm>
            <a:off x="885137" y="3259343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</a:t>
            </a:r>
            <a:r>
              <a:rPr sz="2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ant: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23" name="object 20">
            <a:extLst>
              <a:ext uri="{FF2B5EF4-FFF2-40B4-BE49-F238E27FC236}">
                <a16:creationId xmlns:a16="http://schemas.microsoft.com/office/drawing/2014/main" id="{87D77F49-81B5-AF5E-3862-AB97C1FC3E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0438" y="3141585"/>
            <a:ext cx="1565691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5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669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287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D2DA8358-49DF-BC40-CD89-EDF2F4330D21}"/>
              </a:ext>
            </a:extLst>
          </p:cNvPr>
          <p:cNvGrpSpPr/>
          <p:nvPr/>
        </p:nvGrpSpPr>
        <p:grpSpPr>
          <a:xfrm>
            <a:off x="4300125" y="1152475"/>
            <a:ext cx="4530090" cy="2937510"/>
            <a:chOff x="4496425" y="145149"/>
            <a:chExt cx="4530090" cy="293751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4622C8-429A-F193-56C3-F6E07B8CE6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55B738B-6025-D57A-100B-30C642FBF9B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CBD095B-CF81-02F5-53F7-86C42D80D3E2}"/>
                </a:ext>
              </a:extLst>
            </p:cNvPr>
            <p:cNvSpPr/>
            <p:nvPr/>
          </p:nvSpPr>
          <p:spPr>
            <a:xfrm>
              <a:off x="4702048" y="456005"/>
              <a:ext cx="2315845" cy="1714500"/>
            </a:xfrm>
            <a:custGeom>
              <a:avLst/>
              <a:gdLst/>
              <a:ahLst/>
              <a:cxnLst/>
              <a:rect l="l" t="t" r="r" b="b"/>
              <a:pathLst>
                <a:path w="2315845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2315845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2315845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2315845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A9F43BC2-03FD-3234-6C41-28554830958C}"/>
                </a:ext>
              </a:extLst>
            </p:cNvPr>
            <p:cNvSpPr/>
            <p:nvPr/>
          </p:nvSpPr>
          <p:spPr>
            <a:xfrm>
              <a:off x="5411579" y="2087623"/>
              <a:ext cx="3044825" cy="348615"/>
            </a:xfrm>
            <a:custGeom>
              <a:avLst/>
              <a:gdLst/>
              <a:ahLst/>
              <a:cxnLst/>
              <a:rect l="l" t="t" r="r" b="b"/>
              <a:pathLst>
                <a:path w="3044825" h="348614">
                  <a:moveTo>
                    <a:pt x="3044541" y="34850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D15919C4-74EF-7880-6228-7865293BBAC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165" y="2046837"/>
              <a:ext cx="108517" cy="81572"/>
            </a:xfrm>
            <a:prstGeom prst="rect">
              <a:avLst/>
            </a:prstGeom>
          </p:spPr>
        </p:pic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689522FE-B290-1E57-8610-703AFA8D1F6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8013" y="2444230"/>
              <a:ext cx="423146" cy="619199"/>
            </a:xfrm>
            <a:prstGeom prst="rect">
              <a:avLst/>
            </a:prstGeom>
          </p:spPr>
        </p:pic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36E67431-829E-D148-2871-2DC726ADDB9A}"/>
                </a:ext>
              </a:extLst>
            </p:cNvPr>
            <p:cNvSpPr/>
            <p:nvPr/>
          </p:nvSpPr>
          <p:spPr>
            <a:xfrm>
              <a:off x="8368488" y="2434705"/>
              <a:ext cx="485775" cy="638810"/>
            </a:xfrm>
            <a:custGeom>
              <a:avLst/>
              <a:gdLst/>
              <a:ahLst/>
              <a:cxnLst/>
              <a:rect l="l" t="t" r="r" b="b"/>
              <a:pathLst>
                <a:path w="485775" h="638810">
                  <a:moveTo>
                    <a:pt x="0" y="0"/>
                  </a:moveTo>
                  <a:lnTo>
                    <a:pt x="485374" y="0"/>
                  </a:lnTo>
                  <a:lnTo>
                    <a:pt x="485374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945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33" name="object 5">
            <a:extLst>
              <a:ext uri="{FF2B5EF4-FFF2-40B4-BE49-F238E27FC236}">
                <a16:creationId xmlns:a16="http://schemas.microsoft.com/office/drawing/2014/main" id="{03E5913E-0109-9B5B-7F5C-D483EAA7816A}"/>
              </a:ext>
            </a:extLst>
          </p:cNvPr>
          <p:cNvGrpSpPr/>
          <p:nvPr/>
        </p:nvGrpSpPr>
        <p:grpSpPr>
          <a:xfrm>
            <a:off x="4305058" y="1152475"/>
            <a:ext cx="4530090" cy="2937510"/>
            <a:chOff x="4496425" y="145149"/>
            <a:chExt cx="4530090" cy="2937510"/>
          </a:xfrm>
        </p:grpSpPr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2D152ECA-7181-21A5-1F93-A310AA0D928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35" name="object 7">
              <a:extLst>
                <a:ext uri="{FF2B5EF4-FFF2-40B4-BE49-F238E27FC236}">
                  <a16:creationId xmlns:a16="http://schemas.microsoft.com/office/drawing/2014/main" id="{F9B5C0BD-C711-D0B6-5C1B-39E31807C235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9C04E6AC-A25C-BB2E-BEAF-440A1E9169C2}"/>
                </a:ext>
              </a:extLst>
            </p:cNvPr>
            <p:cNvSpPr/>
            <p:nvPr/>
          </p:nvSpPr>
          <p:spPr>
            <a:xfrm>
              <a:off x="4702048" y="456005"/>
              <a:ext cx="2315845" cy="1022350"/>
            </a:xfrm>
            <a:custGeom>
              <a:avLst/>
              <a:gdLst/>
              <a:ahLst/>
              <a:cxnLst/>
              <a:rect l="l" t="t" r="r" b="b"/>
              <a:pathLst>
                <a:path w="2315845" h="102235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2315845" h="102235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2315845" h="102235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0D9303A8-97FF-AC26-5882-FEC7C3953B2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8013" y="2444230"/>
              <a:ext cx="423146" cy="619199"/>
            </a:xfrm>
            <a:prstGeom prst="rect">
              <a:avLst/>
            </a:prstGeom>
          </p:spPr>
        </p:pic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24B4329D-45CE-7BCE-9ACC-A7902573E226}"/>
                </a:ext>
              </a:extLst>
            </p:cNvPr>
            <p:cNvSpPr/>
            <p:nvPr/>
          </p:nvSpPr>
          <p:spPr>
            <a:xfrm>
              <a:off x="5411579" y="2087623"/>
              <a:ext cx="3442335" cy="985519"/>
            </a:xfrm>
            <a:custGeom>
              <a:avLst/>
              <a:gdLst/>
              <a:ahLst/>
              <a:cxnLst/>
              <a:rect l="l" t="t" r="r" b="b"/>
              <a:pathLst>
                <a:path w="3442334" h="985519">
                  <a:moveTo>
                    <a:pt x="2956908" y="347081"/>
                  </a:moveTo>
                  <a:lnTo>
                    <a:pt x="3442283" y="347081"/>
                  </a:lnTo>
                  <a:lnTo>
                    <a:pt x="3442283" y="985331"/>
                  </a:lnTo>
                  <a:lnTo>
                    <a:pt x="2956908" y="985331"/>
                  </a:lnTo>
                  <a:lnTo>
                    <a:pt x="2956908" y="347081"/>
                  </a:lnTo>
                  <a:close/>
                </a:path>
                <a:path w="3442334" h="985519">
                  <a:moveTo>
                    <a:pt x="3044541" y="348501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757054EE-2A9B-3895-718A-051CBCD3271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6165" y="2046837"/>
              <a:ext cx="108517" cy="81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41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53175428-3731-BD87-342A-5EFB137A09DD}"/>
              </a:ext>
            </a:extLst>
          </p:cNvPr>
          <p:cNvGrpSpPr/>
          <p:nvPr/>
        </p:nvGrpSpPr>
        <p:grpSpPr>
          <a:xfrm>
            <a:off x="4302210" y="1152475"/>
            <a:ext cx="4530090" cy="3053080"/>
            <a:chOff x="4496425" y="145149"/>
            <a:chExt cx="4530090" cy="3053080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AA9F1E5-DE09-C7E5-D964-113AC6C4961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61E9D7B-2D46-0BE8-0B67-6DF9525BD47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04EA493-F7D3-9290-74D8-738CF9525301}"/>
                </a:ext>
              </a:extLst>
            </p:cNvPr>
            <p:cNvSpPr/>
            <p:nvPr/>
          </p:nvSpPr>
          <p:spPr>
            <a:xfrm>
              <a:off x="4702048" y="456005"/>
              <a:ext cx="2315845" cy="1022350"/>
            </a:xfrm>
            <a:custGeom>
              <a:avLst/>
              <a:gdLst/>
              <a:ahLst/>
              <a:cxnLst/>
              <a:rect l="l" t="t" r="r" b="b"/>
              <a:pathLst>
                <a:path w="2315845" h="102235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2315845" h="102235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2315845" h="102235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69635927-DC4F-83AF-E889-1051F9AD444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1125" y="2436125"/>
              <a:ext cx="457199" cy="742949"/>
            </a:xfrm>
            <a:prstGeom prst="rect">
              <a:avLst/>
            </a:prstGeom>
          </p:spPr>
        </p:pic>
        <p:sp>
          <p:nvSpPr>
            <p:cNvPr id="23" name="object 10">
              <a:extLst>
                <a:ext uri="{FF2B5EF4-FFF2-40B4-BE49-F238E27FC236}">
                  <a16:creationId xmlns:a16="http://schemas.microsoft.com/office/drawing/2014/main" id="{17B2FB0C-5392-0812-971A-C76E64CBCA76}"/>
                </a:ext>
              </a:extLst>
            </p:cNvPr>
            <p:cNvSpPr/>
            <p:nvPr/>
          </p:nvSpPr>
          <p:spPr>
            <a:xfrm>
              <a:off x="7035361" y="1176936"/>
              <a:ext cx="1692910" cy="2011680"/>
            </a:xfrm>
            <a:custGeom>
              <a:avLst/>
              <a:gdLst/>
              <a:ahLst/>
              <a:cxnLst/>
              <a:rect l="l" t="t" r="r" b="b"/>
              <a:pathLst>
                <a:path w="1692909" h="2011680">
                  <a:moveTo>
                    <a:pt x="1216238" y="1249663"/>
                  </a:moveTo>
                  <a:lnTo>
                    <a:pt x="1692488" y="1249663"/>
                  </a:lnTo>
                  <a:lnTo>
                    <a:pt x="1692488" y="2011663"/>
                  </a:lnTo>
                  <a:lnTo>
                    <a:pt x="1216238" y="2011663"/>
                  </a:lnTo>
                  <a:lnTo>
                    <a:pt x="1216238" y="1249663"/>
                  </a:lnTo>
                  <a:close/>
                </a:path>
                <a:path w="1692909" h="2011680">
                  <a:moveTo>
                    <a:pt x="1420759" y="125918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6B6D47AC-04BA-FF0F-B9C9-62EC27003B4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61137" y="1110071"/>
              <a:ext cx="104618" cy="99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54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25" name="object 5">
            <a:extLst>
              <a:ext uri="{FF2B5EF4-FFF2-40B4-BE49-F238E27FC236}">
                <a16:creationId xmlns:a16="http://schemas.microsoft.com/office/drawing/2014/main" id="{93E55460-177D-C2EC-FC37-76243E9D42E3}"/>
              </a:ext>
            </a:extLst>
          </p:cNvPr>
          <p:cNvGrpSpPr/>
          <p:nvPr/>
        </p:nvGrpSpPr>
        <p:grpSpPr>
          <a:xfrm>
            <a:off x="4300125" y="1152475"/>
            <a:ext cx="4530090" cy="3053080"/>
            <a:chOff x="4496425" y="145149"/>
            <a:chExt cx="4530090" cy="3053080"/>
          </a:xfrm>
        </p:grpSpPr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BC2CC2FF-797E-262E-FA99-066CCE183F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D3EF52A1-5965-96E9-EEAE-29222AC8C6C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21E02FEB-CF39-89CC-04E0-A56E83639EAE}"/>
                </a:ext>
              </a:extLst>
            </p:cNvPr>
            <p:cNvSpPr/>
            <p:nvPr/>
          </p:nvSpPr>
          <p:spPr>
            <a:xfrm>
              <a:off x="4702048" y="456005"/>
              <a:ext cx="447675" cy="1022350"/>
            </a:xfrm>
            <a:custGeom>
              <a:avLst/>
              <a:gdLst/>
              <a:ahLst/>
              <a:cxnLst/>
              <a:rect l="l" t="t" r="r" b="b"/>
              <a:pathLst>
                <a:path w="447675" h="102235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47675" h="102235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E6BEB2C2-616F-C383-22C3-B3C39B7EFE63}"/>
                </a:ext>
              </a:extLst>
            </p:cNvPr>
            <p:cNvSpPr/>
            <p:nvPr/>
          </p:nvSpPr>
          <p:spPr>
            <a:xfrm>
              <a:off x="7035361" y="1176936"/>
              <a:ext cx="1421130" cy="1259205"/>
            </a:xfrm>
            <a:custGeom>
              <a:avLst/>
              <a:gdLst/>
              <a:ahLst/>
              <a:cxnLst/>
              <a:rect l="l" t="t" r="r" b="b"/>
              <a:pathLst>
                <a:path w="1421129" h="1259205">
                  <a:moveTo>
                    <a:pt x="1420759" y="125918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0">
              <a:extLst>
                <a:ext uri="{FF2B5EF4-FFF2-40B4-BE49-F238E27FC236}">
                  <a16:creationId xmlns:a16="http://schemas.microsoft.com/office/drawing/2014/main" id="{04A37976-55EE-AA55-48DF-A20F951BBC9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1137" y="1110071"/>
              <a:ext cx="104618" cy="99938"/>
            </a:xfrm>
            <a:prstGeom prst="rect">
              <a:avLst/>
            </a:prstGeom>
          </p:spPr>
        </p:pic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3682A2D5-0CCC-2B4A-9616-FE5137A6B16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1125" y="2436125"/>
              <a:ext cx="457199" cy="742949"/>
            </a:xfrm>
            <a:prstGeom prst="rect">
              <a:avLst/>
            </a:prstGeom>
          </p:spPr>
        </p:pic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0BCB85D9-7CC9-A904-E733-AF4F4A0DBEE7}"/>
                </a:ext>
              </a:extLst>
            </p:cNvPr>
            <p:cNvSpPr/>
            <p:nvPr/>
          </p:nvSpPr>
          <p:spPr>
            <a:xfrm>
              <a:off x="8251600" y="2426600"/>
              <a:ext cx="476250" cy="762000"/>
            </a:xfrm>
            <a:custGeom>
              <a:avLst/>
              <a:gdLst/>
              <a:ahLst/>
              <a:cxnLst/>
              <a:rect l="l" t="t" r="r" b="b"/>
              <a:pathLst>
                <a:path w="476250" h="762000">
                  <a:moveTo>
                    <a:pt x="0" y="0"/>
                  </a:moveTo>
                  <a:lnTo>
                    <a:pt x="476249" y="0"/>
                  </a:lnTo>
                  <a:lnTo>
                    <a:pt x="476249" y="761999"/>
                  </a:lnTo>
                  <a:lnTo>
                    <a:pt x="0" y="761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355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4E0C9AEE-6789-A3E0-4B49-FA104973921D}"/>
              </a:ext>
            </a:extLst>
          </p:cNvPr>
          <p:cNvGrpSpPr/>
          <p:nvPr/>
        </p:nvGrpSpPr>
        <p:grpSpPr>
          <a:xfrm>
            <a:off x="4305058" y="1152475"/>
            <a:ext cx="4530090" cy="2929255"/>
            <a:chOff x="4496425" y="145149"/>
            <a:chExt cx="4530090" cy="29292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BD30FF-DEE5-5958-E4A9-D71ED6189D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3D55F2A-EEDA-5077-7C59-266A9B6A81C4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3316DB5-EC78-D7D4-A59A-B0B3EBA50F62}"/>
                </a:ext>
              </a:extLst>
            </p:cNvPr>
            <p:cNvSpPr/>
            <p:nvPr/>
          </p:nvSpPr>
          <p:spPr>
            <a:xfrm>
              <a:off x="4702048" y="456005"/>
              <a:ext cx="447675" cy="1022350"/>
            </a:xfrm>
            <a:custGeom>
              <a:avLst/>
              <a:gdLst/>
              <a:ahLst/>
              <a:cxnLst/>
              <a:rect l="l" t="t" r="r" b="b"/>
              <a:pathLst>
                <a:path w="447675" h="102235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47675" h="102235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4AA88A03-98A0-5C7A-AAD9-5568087609C2}"/>
                </a:ext>
              </a:extLst>
            </p:cNvPr>
            <p:cNvSpPr/>
            <p:nvPr/>
          </p:nvSpPr>
          <p:spPr>
            <a:xfrm>
              <a:off x="5258232" y="1382275"/>
              <a:ext cx="3197860" cy="1054100"/>
            </a:xfrm>
            <a:custGeom>
              <a:avLst/>
              <a:gdLst/>
              <a:ahLst/>
              <a:cxnLst/>
              <a:rect l="l" t="t" r="r" b="b"/>
              <a:pathLst>
                <a:path w="3197859" h="1054100">
                  <a:moveTo>
                    <a:pt x="3197742" y="10538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7820ED9E-7397-39D8-AEF1-D3CB61AD398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600" y="1342865"/>
              <a:ext cx="111005" cy="78818"/>
            </a:xfrm>
            <a:prstGeom prst="rect">
              <a:avLst/>
            </a:prstGeom>
          </p:spPr>
        </p:pic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2497A305-18B8-9AF3-97AC-91689A3275C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1872" y="2436125"/>
              <a:ext cx="457199" cy="619199"/>
            </a:xfrm>
            <a:prstGeom prst="rect">
              <a:avLst/>
            </a:prstGeom>
          </p:spPr>
        </p:pic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DFB497AA-E2DD-E7DF-E456-69E6409F9D83}"/>
                </a:ext>
              </a:extLst>
            </p:cNvPr>
            <p:cNvSpPr/>
            <p:nvPr/>
          </p:nvSpPr>
          <p:spPr>
            <a:xfrm>
              <a:off x="8262347" y="2426600"/>
              <a:ext cx="476250" cy="638810"/>
            </a:xfrm>
            <a:custGeom>
              <a:avLst/>
              <a:gdLst/>
              <a:ahLst/>
              <a:cxnLst/>
              <a:rect l="l" t="t" r="r" b="b"/>
              <a:pathLst>
                <a:path w="476250" h="638810">
                  <a:moveTo>
                    <a:pt x="0" y="0"/>
                  </a:moveTo>
                  <a:lnTo>
                    <a:pt x="476249" y="0"/>
                  </a:lnTo>
                  <a:lnTo>
                    <a:pt x="476249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025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4C21-05B9-E178-8BFC-ABA7BB50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Feel Forward Neural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711B-9526-A531-2228-CE91913A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A47977-7269-F6B3-C926-FC6260398AEA}"/>
              </a:ext>
            </a:extLst>
          </p:cNvPr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7BAB64FF-5499-7324-EBE2-F55FBD514D37}"/>
              </a:ext>
            </a:extLst>
          </p:cNvPr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4B60D71-FE22-B6E7-7140-FB3250FAD711}"/>
              </a:ext>
            </a:extLst>
          </p:cNvPr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E197F55-F36D-3A04-7713-0B4351D02975}"/>
              </a:ext>
            </a:extLst>
          </p:cNvPr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FF03A3F-FCF7-6698-0FF5-4EA1A2FE7A1D}"/>
              </a:ext>
            </a:extLst>
          </p:cNvPr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D5448B8-A2D9-CD92-9B18-1C3A6D847830}"/>
              </a:ext>
            </a:extLst>
          </p:cNvPr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F8AA52-EDC3-686F-B567-D5697FAEF7EF}"/>
              </a:ext>
            </a:extLst>
          </p:cNvPr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E3CD4C1-FB60-1F49-6DEF-F2887CD196F9}"/>
              </a:ext>
            </a:extLst>
          </p:cNvPr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5198C3E-D61A-F6F0-76BB-3A9AE05C6376}"/>
              </a:ext>
            </a:extLst>
          </p:cNvPr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64A5541-0E90-4C7C-4155-4B705D2FF119}"/>
              </a:ext>
            </a:extLst>
          </p:cNvPr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5B84C63-B71D-95AE-5465-D7D7FDC007A1}"/>
              </a:ext>
            </a:extLst>
          </p:cNvPr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E0CB4D3-FB06-9545-61D0-0075C1F6183D}"/>
              </a:ext>
            </a:extLst>
          </p:cNvPr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2038B2-09A9-953B-22FD-1D757861E3BC}"/>
              </a:ext>
            </a:extLst>
          </p:cNvPr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BBAF994-8C3E-15BF-9DDA-590440CC96C5}"/>
              </a:ext>
            </a:extLst>
          </p:cNvPr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CC7447D2-F231-6A12-57BB-56E2D194A1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19DC5B04-34F1-F83B-21E2-984CB08213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AE318083-28E9-0885-8550-8B1E164AAF7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C9B0656E-5CDC-24ED-4474-023A7F25EF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030CD-0373-617E-BBAA-42666B25C33D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9CC470-EDD7-552B-34B7-2C628804315D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417CDE-98F3-EFBC-A648-5215D9953E4F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E74B79-4944-4CB5-F257-28DB9A284369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E0363B-9FA8-1257-65A7-C11CCD3F8843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093024-6582-9301-0167-2D3D024DE6E9}"/>
              </a:ext>
            </a:extLst>
          </p:cNvPr>
          <p:cNvCxnSpPr>
            <a:stCxn id="8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12FDBA-FC9B-CBD5-DF05-6385A4E98D7E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DD9954-6650-E086-261F-B2D8F9B6939F}"/>
              </a:ext>
            </a:extLst>
          </p:cNvPr>
          <p:cNvCxnSpPr>
            <a:stCxn id="18" idx="3"/>
            <a:endCxn id="4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46F3A4-6796-70C6-D620-DBAECDC364C8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A64073-237E-EF5C-8518-886F80250F5D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A0F49A-CF46-D1E2-4CBA-A5FC1058334A}"/>
              </a:ext>
            </a:extLst>
          </p:cNvPr>
          <p:cNvCxnSpPr>
            <a:stCxn id="19" idx="3"/>
            <a:endCxn id="4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3FE5F8-7837-6FAE-123A-8AAA0FA273CB}"/>
              </a:ext>
            </a:extLst>
          </p:cNvPr>
          <p:cNvCxnSpPr>
            <a:stCxn id="19" idx="3"/>
            <a:endCxn id="6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BD3C64-AC5D-3533-590B-DA9335D8B06C}"/>
              </a:ext>
            </a:extLst>
          </p:cNvPr>
          <p:cNvCxnSpPr>
            <a:stCxn id="19" idx="3"/>
            <a:endCxn id="8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CC6FAF-92CF-AF06-1F8D-640D5D25D2E4}"/>
              </a:ext>
            </a:extLst>
          </p:cNvPr>
          <p:cNvCxnSpPr>
            <a:stCxn id="20" idx="3"/>
            <a:endCxn id="4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B2DCCA-AD9E-B11C-D700-2588A0E4F193}"/>
              </a:ext>
            </a:extLst>
          </p:cNvPr>
          <p:cNvCxnSpPr>
            <a:stCxn id="20" idx="3"/>
            <a:endCxn id="6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E37A53-1790-B11B-00D0-590D200660A1}"/>
              </a:ext>
            </a:extLst>
          </p:cNvPr>
          <p:cNvCxnSpPr>
            <a:stCxn id="21" idx="3"/>
            <a:endCxn id="8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4949C0-42D5-C883-8F10-ECF071249331}"/>
              </a:ext>
            </a:extLst>
          </p:cNvPr>
          <p:cNvCxnSpPr>
            <a:stCxn id="21" idx="3"/>
            <a:endCxn id="6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C10E00-8B5C-E7F6-7737-312D029932C7}"/>
              </a:ext>
            </a:extLst>
          </p:cNvPr>
          <p:cNvCxnSpPr>
            <a:stCxn id="20" idx="3"/>
            <a:endCxn id="8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F4EF725-6E5B-3736-FA44-915E15AECD0C}"/>
              </a:ext>
            </a:extLst>
          </p:cNvPr>
          <p:cNvCxnSpPr>
            <a:stCxn id="21" idx="3"/>
            <a:endCxn id="4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922F32-224B-1EFA-8FCB-682C1A47EDFA}"/>
              </a:ext>
            </a:extLst>
          </p:cNvPr>
          <p:cNvCxnSpPr>
            <a:endCxn id="16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48C785-F699-8A6A-C96B-529443A3A030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2AB095-1593-EB82-DB7C-1F029A2EC4B2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67287A-D7CC-38E3-D375-F5ADEBA0B537}"/>
              </a:ext>
            </a:extLst>
          </p:cNvPr>
          <p:cNvCxnSpPr>
            <a:stCxn id="16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C268CF2-F063-C98D-5272-93B54E64E2E2}"/>
              </a:ext>
            </a:extLst>
          </p:cNvPr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93D93F-DA2A-0011-4D62-81805DE51282}"/>
              </a:ext>
            </a:extLst>
          </p:cNvPr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7D2B98-53B1-FC71-CBAD-DFE514A53842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83571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4E0C9AEE-6789-A3E0-4B49-FA104973921D}"/>
              </a:ext>
            </a:extLst>
          </p:cNvPr>
          <p:cNvGrpSpPr/>
          <p:nvPr/>
        </p:nvGrpSpPr>
        <p:grpSpPr>
          <a:xfrm>
            <a:off x="4305058" y="1152475"/>
            <a:ext cx="4530090" cy="2929255"/>
            <a:chOff x="4496425" y="145149"/>
            <a:chExt cx="4530090" cy="29292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4BD30FF-DEE5-5958-E4A9-D71ED6189D3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3D55F2A-EEDA-5077-7C59-266A9B6A81C4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3316DB5-EC78-D7D4-A59A-B0B3EBA50F62}"/>
                </a:ext>
              </a:extLst>
            </p:cNvPr>
            <p:cNvSpPr/>
            <p:nvPr/>
          </p:nvSpPr>
          <p:spPr>
            <a:xfrm>
              <a:off x="4702048" y="456005"/>
              <a:ext cx="447675" cy="1022350"/>
            </a:xfrm>
            <a:custGeom>
              <a:avLst/>
              <a:gdLst/>
              <a:ahLst/>
              <a:cxnLst/>
              <a:rect l="l" t="t" r="r" b="b"/>
              <a:pathLst>
                <a:path w="447675" h="102235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47675" h="102235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4AA88A03-98A0-5C7A-AAD9-5568087609C2}"/>
                </a:ext>
              </a:extLst>
            </p:cNvPr>
            <p:cNvSpPr/>
            <p:nvPr/>
          </p:nvSpPr>
          <p:spPr>
            <a:xfrm>
              <a:off x="5258232" y="1382275"/>
              <a:ext cx="3197860" cy="1054100"/>
            </a:xfrm>
            <a:custGeom>
              <a:avLst/>
              <a:gdLst/>
              <a:ahLst/>
              <a:cxnLst/>
              <a:rect l="l" t="t" r="r" b="b"/>
              <a:pathLst>
                <a:path w="3197859" h="1054100">
                  <a:moveTo>
                    <a:pt x="3197742" y="10538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7820ED9E-7397-39D8-AEF1-D3CB61AD398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600" y="1342865"/>
              <a:ext cx="111005" cy="78818"/>
            </a:xfrm>
            <a:prstGeom prst="rect">
              <a:avLst/>
            </a:prstGeom>
          </p:spPr>
        </p:pic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2497A305-18B8-9AF3-97AC-91689A3275C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1872" y="2436125"/>
              <a:ext cx="457199" cy="619199"/>
            </a:xfrm>
            <a:prstGeom prst="rect">
              <a:avLst/>
            </a:prstGeom>
          </p:spPr>
        </p:pic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DFB497AA-E2DD-E7DF-E456-69E6409F9D83}"/>
                </a:ext>
              </a:extLst>
            </p:cNvPr>
            <p:cNvSpPr/>
            <p:nvPr/>
          </p:nvSpPr>
          <p:spPr>
            <a:xfrm>
              <a:off x="8262347" y="2426600"/>
              <a:ext cx="476250" cy="638810"/>
            </a:xfrm>
            <a:custGeom>
              <a:avLst/>
              <a:gdLst/>
              <a:ahLst/>
              <a:cxnLst/>
              <a:rect l="l" t="t" r="r" b="b"/>
              <a:pathLst>
                <a:path w="476250" h="638810">
                  <a:moveTo>
                    <a:pt x="0" y="0"/>
                  </a:moveTo>
                  <a:lnTo>
                    <a:pt x="476249" y="0"/>
                  </a:lnTo>
                  <a:lnTo>
                    <a:pt x="476249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A4A2DF24-220D-6454-51E0-1CCE799C6B1F}"/>
              </a:ext>
            </a:extLst>
          </p:cNvPr>
          <p:cNvGrpSpPr/>
          <p:nvPr/>
        </p:nvGrpSpPr>
        <p:grpSpPr>
          <a:xfrm>
            <a:off x="5539844" y="3714268"/>
            <a:ext cx="1995170" cy="967740"/>
            <a:chOff x="5436575" y="3128399"/>
            <a:chExt cx="1995170" cy="967740"/>
          </a:xfrm>
        </p:grpSpPr>
        <p:pic>
          <p:nvPicPr>
            <p:cNvPr id="35" name="object 26">
              <a:extLst>
                <a:ext uri="{FF2B5EF4-FFF2-40B4-BE49-F238E27FC236}">
                  <a16:creationId xmlns:a16="http://schemas.microsoft.com/office/drawing/2014/main" id="{B61C424A-ABB7-0204-5330-06E8D9DA24B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625" y="3147450"/>
              <a:ext cx="1956899" cy="747179"/>
            </a:xfrm>
            <a:prstGeom prst="rect">
              <a:avLst/>
            </a:prstGeom>
          </p:spPr>
        </p:pic>
        <p:sp>
          <p:nvSpPr>
            <p:cNvPr id="36" name="object 27">
              <a:extLst>
                <a:ext uri="{FF2B5EF4-FFF2-40B4-BE49-F238E27FC236}">
                  <a16:creationId xmlns:a16="http://schemas.microsoft.com/office/drawing/2014/main" id="{B4797A16-C2FC-F486-8F95-B12D7F50558B}"/>
                </a:ext>
              </a:extLst>
            </p:cNvPr>
            <p:cNvSpPr/>
            <p:nvPr/>
          </p:nvSpPr>
          <p:spPr>
            <a:xfrm>
              <a:off x="5446100" y="3137924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28">
              <a:extLst>
                <a:ext uri="{FF2B5EF4-FFF2-40B4-BE49-F238E27FC236}">
                  <a16:creationId xmlns:a16="http://schemas.microsoft.com/office/drawing/2014/main" id="{5B9C42E2-9A5B-CFA1-AA75-2A47E69F706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0313" y="3171387"/>
              <a:ext cx="504456" cy="683199"/>
            </a:xfrm>
            <a:prstGeom prst="rect">
              <a:avLst/>
            </a:prstGeom>
          </p:spPr>
        </p:pic>
        <p:pic>
          <p:nvPicPr>
            <p:cNvPr id="38" name="object 29">
              <a:extLst>
                <a:ext uri="{FF2B5EF4-FFF2-40B4-BE49-F238E27FC236}">
                  <a16:creationId xmlns:a16="http://schemas.microsoft.com/office/drawing/2014/main" id="{94AA6179-C6CF-76F6-D5F7-146F0004307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0100" y="3185925"/>
              <a:ext cx="504449" cy="683199"/>
            </a:xfrm>
            <a:prstGeom prst="rect">
              <a:avLst/>
            </a:prstGeom>
          </p:spPr>
        </p:pic>
        <p:pic>
          <p:nvPicPr>
            <p:cNvPr id="39" name="object 30">
              <a:extLst>
                <a:ext uri="{FF2B5EF4-FFF2-40B4-BE49-F238E27FC236}">
                  <a16:creationId xmlns:a16="http://schemas.microsoft.com/office/drawing/2014/main" id="{00D9B18E-EA90-AFDD-08BB-C7114419233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0387" y="3931927"/>
              <a:ext cx="181336" cy="136834"/>
            </a:xfrm>
            <a:prstGeom prst="rect">
              <a:avLst/>
            </a:prstGeom>
          </p:spPr>
        </p:pic>
        <p:pic>
          <p:nvPicPr>
            <p:cNvPr id="40" name="object 31">
              <a:extLst>
                <a:ext uri="{FF2B5EF4-FFF2-40B4-BE49-F238E27FC236}">
                  <a16:creationId xmlns:a16="http://schemas.microsoft.com/office/drawing/2014/main" id="{E95EC7D9-CFF9-1BE0-0E2F-B9B7B7F9CDCC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1316" y="3966730"/>
              <a:ext cx="84620" cy="129131"/>
            </a:xfrm>
            <a:prstGeom prst="rect">
              <a:avLst/>
            </a:prstGeom>
          </p:spPr>
        </p:pic>
      </p:grpSp>
      <p:sp>
        <p:nvSpPr>
          <p:cNvPr id="41" name="object 32">
            <a:extLst>
              <a:ext uri="{FF2B5EF4-FFF2-40B4-BE49-F238E27FC236}">
                <a16:creationId xmlns:a16="http://schemas.microsoft.com/office/drawing/2014/main" id="{F5F2E975-844A-B545-CC03-E762C63C37C6}"/>
              </a:ext>
            </a:extLst>
          </p:cNvPr>
          <p:cNvSpPr txBox="1"/>
          <p:nvPr/>
        </p:nvSpPr>
        <p:spPr>
          <a:xfrm>
            <a:off x="5718844" y="3317227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rule: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2" name="object 34">
            <a:extLst>
              <a:ext uri="{FF2B5EF4-FFF2-40B4-BE49-F238E27FC236}">
                <a16:creationId xmlns:a16="http://schemas.microsoft.com/office/drawing/2014/main" id="{1DB01A1A-2DB8-0BC9-B02D-4E820922A910}"/>
              </a:ext>
            </a:extLst>
          </p:cNvPr>
          <p:cNvSpPr txBox="1"/>
          <p:nvPr/>
        </p:nvSpPr>
        <p:spPr>
          <a:xfrm>
            <a:off x="6176032" y="4628349"/>
            <a:ext cx="79565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Upstream  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11D59339-C6C5-9837-9E7B-7E24D90A1D08}"/>
              </a:ext>
            </a:extLst>
          </p:cNvPr>
          <p:cNvSpPr txBox="1"/>
          <p:nvPr/>
        </p:nvSpPr>
        <p:spPr>
          <a:xfrm>
            <a:off x="7181881" y="4628349"/>
            <a:ext cx="668020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Local </a:t>
            </a:r>
            <a:r>
              <a:rPr sz="1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91195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34" name="object 25">
            <a:extLst>
              <a:ext uri="{FF2B5EF4-FFF2-40B4-BE49-F238E27FC236}">
                <a16:creationId xmlns:a16="http://schemas.microsoft.com/office/drawing/2014/main" id="{A4A2DF24-220D-6454-51E0-1CCE799C6B1F}"/>
              </a:ext>
            </a:extLst>
          </p:cNvPr>
          <p:cNvGrpSpPr/>
          <p:nvPr/>
        </p:nvGrpSpPr>
        <p:grpSpPr>
          <a:xfrm>
            <a:off x="5539844" y="3714268"/>
            <a:ext cx="1995170" cy="967740"/>
            <a:chOff x="5436575" y="3128399"/>
            <a:chExt cx="1995170" cy="967740"/>
          </a:xfrm>
        </p:grpSpPr>
        <p:pic>
          <p:nvPicPr>
            <p:cNvPr id="35" name="object 26">
              <a:extLst>
                <a:ext uri="{FF2B5EF4-FFF2-40B4-BE49-F238E27FC236}">
                  <a16:creationId xmlns:a16="http://schemas.microsoft.com/office/drawing/2014/main" id="{B61C424A-ABB7-0204-5330-06E8D9DA24B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625" y="3147450"/>
              <a:ext cx="1956899" cy="747179"/>
            </a:xfrm>
            <a:prstGeom prst="rect">
              <a:avLst/>
            </a:prstGeom>
          </p:spPr>
        </p:pic>
        <p:sp>
          <p:nvSpPr>
            <p:cNvPr id="36" name="object 27">
              <a:extLst>
                <a:ext uri="{FF2B5EF4-FFF2-40B4-BE49-F238E27FC236}">
                  <a16:creationId xmlns:a16="http://schemas.microsoft.com/office/drawing/2014/main" id="{B4797A16-C2FC-F486-8F95-B12D7F50558B}"/>
                </a:ext>
              </a:extLst>
            </p:cNvPr>
            <p:cNvSpPr/>
            <p:nvPr/>
          </p:nvSpPr>
          <p:spPr>
            <a:xfrm>
              <a:off x="5446100" y="3137924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28">
              <a:extLst>
                <a:ext uri="{FF2B5EF4-FFF2-40B4-BE49-F238E27FC236}">
                  <a16:creationId xmlns:a16="http://schemas.microsoft.com/office/drawing/2014/main" id="{5B9C42E2-9A5B-CFA1-AA75-2A47E69F706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0313" y="3171387"/>
              <a:ext cx="504456" cy="683199"/>
            </a:xfrm>
            <a:prstGeom prst="rect">
              <a:avLst/>
            </a:prstGeom>
          </p:spPr>
        </p:pic>
        <p:pic>
          <p:nvPicPr>
            <p:cNvPr id="38" name="object 29">
              <a:extLst>
                <a:ext uri="{FF2B5EF4-FFF2-40B4-BE49-F238E27FC236}">
                  <a16:creationId xmlns:a16="http://schemas.microsoft.com/office/drawing/2014/main" id="{94AA6179-C6CF-76F6-D5F7-146F0004307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0100" y="3185925"/>
              <a:ext cx="504449" cy="683199"/>
            </a:xfrm>
            <a:prstGeom prst="rect">
              <a:avLst/>
            </a:prstGeom>
          </p:spPr>
        </p:pic>
        <p:pic>
          <p:nvPicPr>
            <p:cNvPr id="39" name="object 30">
              <a:extLst>
                <a:ext uri="{FF2B5EF4-FFF2-40B4-BE49-F238E27FC236}">
                  <a16:creationId xmlns:a16="http://schemas.microsoft.com/office/drawing/2014/main" id="{00D9B18E-EA90-AFDD-08BB-C7114419233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0387" y="3931927"/>
              <a:ext cx="181336" cy="136834"/>
            </a:xfrm>
            <a:prstGeom prst="rect">
              <a:avLst/>
            </a:prstGeom>
          </p:spPr>
        </p:pic>
        <p:pic>
          <p:nvPicPr>
            <p:cNvPr id="40" name="object 31">
              <a:extLst>
                <a:ext uri="{FF2B5EF4-FFF2-40B4-BE49-F238E27FC236}">
                  <a16:creationId xmlns:a16="http://schemas.microsoft.com/office/drawing/2014/main" id="{E95EC7D9-CFF9-1BE0-0E2F-B9B7B7F9CDC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1316" y="3966730"/>
              <a:ext cx="84620" cy="129131"/>
            </a:xfrm>
            <a:prstGeom prst="rect">
              <a:avLst/>
            </a:prstGeom>
          </p:spPr>
        </p:pic>
      </p:grpSp>
      <p:sp>
        <p:nvSpPr>
          <p:cNvPr id="41" name="object 32">
            <a:extLst>
              <a:ext uri="{FF2B5EF4-FFF2-40B4-BE49-F238E27FC236}">
                <a16:creationId xmlns:a16="http://schemas.microsoft.com/office/drawing/2014/main" id="{F5F2E975-844A-B545-CC03-E762C63C37C6}"/>
              </a:ext>
            </a:extLst>
          </p:cNvPr>
          <p:cNvSpPr txBox="1"/>
          <p:nvPr/>
        </p:nvSpPr>
        <p:spPr>
          <a:xfrm>
            <a:off x="5718844" y="3317227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rule: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2" name="object 34">
            <a:extLst>
              <a:ext uri="{FF2B5EF4-FFF2-40B4-BE49-F238E27FC236}">
                <a16:creationId xmlns:a16="http://schemas.microsoft.com/office/drawing/2014/main" id="{1DB01A1A-2DB8-0BC9-B02D-4E820922A910}"/>
              </a:ext>
            </a:extLst>
          </p:cNvPr>
          <p:cNvSpPr txBox="1"/>
          <p:nvPr/>
        </p:nvSpPr>
        <p:spPr>
          <a:xfrm>
            <a:off x="6176032" y="4628349"/>
            <a:ext cx="79565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Upstream  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3" name="object 35">
            <a:extLst>
              <a:ext uri="{FF2B5EF4-FFF2-40B4-BE49-F238E27FC236}">
                <a16:creationId xmlns:a16="http://schemas.microsoft.com/office/drawing/2014/main" id="{11D59339-C6C5-9837-9E7B-7E24D90A1D08}"/>
              </a:ext>
            </a:extLst>
          </p:cNvPr>
          <p:cNvSpPr txBox="1"/>
          <p:nvPr/>
        </p:nvSpPr>
        <p:spPr>
          <a:xfrm>
            <a:off x="7181881" y="4628349"/>
            <a:ext cx="668020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Local </a:t>
            </a:r>
            <a:r>
              <a:rPr sz="1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grpSp>
        <p:nvGrpSpPr>
          <p:cNvPr id="25" name="object 5">
            <a:extLst>
              <a:ext uri="{FF2B5EF4-FFF2-40B4-BE49-F238E27FC236}">
                <a16:creationId xmlns:a16="http://schemas.microsoft.com/office/drawing/2014/main" id="{F97C816F-087A-D8D7-7B06-6CED423859B0}"/>
              </a:ext>
            </a:extLst>
          </p:cNvPr>
          <p:cNvGrpSpPr/>
          <p:nvPr/>
        </p:nvGrpSpPr>
        <p:grpSpPr>
          <a:xfrm>
            <a:off x="4305058" y="1152475"/>
            <a:ext cx="4530090" cy="2929255"/>
            <a:chOff x="4496425" y="145149"/>
            <a:chExt cx="4530090" cy="2929255"/>
          </a:xfrm>
        </p:grpSpPr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B2AB1A60-EC32-7475-B7C6-C3EA03D8BE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0833B9F-1154-E179-B25F-2D5E518CDCB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1B6E8229-21A3-67CF-6D31-9E3B3E11552A}"/>
                </a:ext>
              </a:extLst>
            </p:cNvPr>
            <p:cNvSpPr/>
            <p:nvPr/>
          </p:nvSpPr>
          <p:spPr>
            <a:xfrm>
              <a:off x="4702050" y="455999"/>
              <a:ext cx="375285" cy="263525"/>
            </a:xfrm>
            <a:custGeom>
              <a:avLst/>
              <a:gdLst/>
              <a:ahLst/>
              <a:cxnLst/>
              <a:rect l="l" t="t" r="r" b="b"/>
              <a:pathLst>
                <a:path w="375285" h="263525">
                  <a:moveTo>
                    <a:pt x="374999" y="263399"/>
                  </a:moveTo>
                  <a:lnTo>
                    <a:pt x="0" y="263399"/>
                  </a:lnTo>
                  <a:lnTo>
                    <a:pt x="0" y="0"/>
                  </a:lnTo>
                  <a:lnTo>
                    <a:pt x="374999" y="0"/>
                  </a:lnTo>
                  <a:lnTo>
                    <a:pt x="374999" y="26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156476E9-90D6-4A82-A4EE-C8F43421BAFE}"/>
                </a:ext>
              </a:extLst>
            </p:cNvPr>
            <p:cNvSpPr/>
            <p:nvPr/>
          </p:nvSpPr>
          <p:spPr>
            <a:xfrm>
              <a:off x="5258232" y="1382275"/>
              <a:ext cx="3197860" cy="1054100"/>
            </a:xfrm>
            <a:custGeom>
              <a:avLst/>
              <a:gdLst/>
              <a:ahLst/>
              <a:cxnLst/>
              <a:rect l="l" t="t" r="r" b="b"/>
              <a:pathLst>
                <a:path w="3197859" h="1054100">
                  <a:moveTo>
                    <a:pt x="3197742" y="105382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10">
              <a:extLst>
                <a:ext uri="{FF2B5EF4-FFF2-40B4-BE49-F238E27FC236}">
                  <a16:creationId xmlns:a16="http://schemas.microsoft.com/office/drawing/2014/main" id="{F0886468-61A0-35E6-9EA3-9310D0648FFE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6600" y="1342865"/>
              <a:ext cx="111005" cy="78818"/>
            </a:xfrm>
            <a:prstGeom prst="rect">
              <a:avLst/>
            </a:prstGeom>
          </p:spPr>
        </p:pic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87318B06-12A6-D4BF-041A-E7B23C6EF44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1872" y="2436125"/>
              <a:ext cx="457199" cy="619199"/>
            </a:xfrm>
            <a:prstGeom prst="rect">
              <a:avLst/>
            </a:prstGeom>
          </p:spPr>
        </p:pic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9BC7333C-935A-EFF2-D464-185D6FE422A9}"/>
                </a:ext>
              </a:extLst>
            </p:cNvPr>
            <p:cNvSpPr/>
            <p:nvPr/>
          </p:nvSpPr>
          <p:spPr>
            <a:xfrm>
              <a:off x="8262347" y="2426600"/>
              <a:ext cx="476250" cy="638810"/>
            </a:xfrm>
            <a:custGeom>
              <a:avLst/>
              <a:gdLst/>
              <a:ahLst/>
              <a:cxnLst/>
              <a:rect l="l" t="t" r="r" b="b"/>
              <a:pathLst>
                <a:path w="476250" h="638810">
                  <a:moveTo>
                    <a:pt x="0" y="0"/>
                  </a:moveTo>
                  <a:lnTo>
                    <a:pt x="476249" y="0"/>
                  </a:lnTo>
                  <a:lnTo>
                    <a:pt x="476249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454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F9F50773-FB3D-7FAE-4F04-7C94B599FA9A}"/>
              </a:ext>
            </a:extLst>
          </p:cNvPr>
          <p:cNvGrpSpPr/>
          <p:nvPr/>
        </p:nvGrpSpPr>
        <p:grpSpPr>
          <a:xfrm>
            <a:off x="4305058" y="1152475"/>
            <a:ext cx="4530090" cy="2929255"/>
            <a:chOff x="4496425" y="145149"/>
            <a:chExt cx="4530090" cy="29292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77D13BC-7446-7CF0-565C-436DD9685A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3B8F3E0-D55B-BEFE-CEB7-8797B4EA326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051977B-F4FC-DE6B-38BA-23900A5003A7}"/>
                </a:ext>
              </a:extLst>
            </p:cNvPr>
            <p:cNvSpPr/>
            <p:nvPr/>
          </p:nvSpPr>
          <p:spPr>
            <a:xfrm>
              <a:off x="4702050" y="455999"/>
              <a:ext cx="375285" cy="263525"/>
            </a:xfrm>
            <a:custGeom>
              <a:avLst/>
              <a:gdLst/>
              <a:ahLst/>
              <a:cxnLst/>
              <a:rect l="l" t="t" r="r" b="b"/>
              <a:pathLst>
                <a:path w="375285" h="263525">
                  <a:moveTo>
                    <a:pt x="374999" y="263399"/>
                  </a:moveTo>
                  <a:lnTo>
                    <a:pt x="0" y="263399"/>
                  </a:lnTo>
                  <a:lnTo>
                    <a:pt x="0" y="0"/>
                  </a:lnTo>
                  <a:lnTo>
                    <a:pt x="374999" y="0"/>
                  </a:lnTo>
                  <a:lnTo>
                    <a:pt x="374999" y="26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BAB07572-2D12-82C6-F557-16776E50F481}"/>
                </a:ext>
              </a:extLst>
            </p:cNvPr>
            <p:cNvSpPr/>
            <p:nvPr/>
          </p:nvSpPr>
          <p:spPr>
            <a:xfrm>
              <a:off x="5177327" y="642553"/>
              <a:ext cx="3279140" cy="1793875"/>
            </a:xfrm>
            <a:custGeom>
              <a:avLst/>
              <a:gdLst/>
              <a:ahLst/>
              <a:cxnLst/>
              <a:rect l="l" t="t" r="r" b="b"/>
              <a:pathLst>
                <a:path w="3279140" h="1793875">
                  <a:moveTo>
                    <a:pt x="3278622" y="17934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BE5611A6-E3E7-1F29-AF24-33B3AB7E0C5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957" y="591539"/>
              <a:ext cx="109995" cy="88143"/>
            </a:xfrm>
            <a:prstGeom prst="rect">
              <a:avLst/>
            </a:prstGeom>
          </p:spPr>
        </p:pic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F6648549-C1A2-2EDC-1899-CFEE8BA992C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2703" y="2436000"/>
              <a:ext cx="426474" cy="619199"/>
            </a:xfrm>
            <a:prstGeom prst="rect">
              <a:avLst/>
            </a:prstGeom>
          </p:spPr>
        </p:pic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181C40D5-C3E0-8EA0-5585-0C6F10356AA3}"/>
                </a:ext>
              </a:extLst>
            </p:cNvPr>
            <p:cNvSpPr/>
            <p:nvPr/>
          </p:nvSpPr>
          <p:spPr>
            <a:xfrm>
              <a:off x="8253177" y="2426474"/>
              <a:ext cx="445770" cy="638810"/>
            </a:xfrm>
            <a:custGeom>
              <a:avLst/>
              <a:gdLst/>
              <a:ahLst/>
              <a:cxnLst/>
              <a:rect l="l" t="t" r="r" b="b"/>
              <a:pathLst>
                <a:path w="445770" h="638810">
                  <a:moveTo>
                    <a:pt x="0" y="0"/>
                  </a:moveTo>
                  <a:lnTo>
                    <a:pt x="445524" y="0"/>
                  </a:lnTo>
                  <a:lnTo>
                    <a:pt x="445524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313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5" name="object 5">
            <a:extLst>
              <a:ext uri="{FF2B5EF4-FFF2-40B4-BE49-F238E27FC236}">
                <a16:creationId xmlns:a16="http://schemas.microsoft.com/office/drawing/2014/main" id="{F9F50773-FB3D-7FAE-4F04-7C94B599FA9A}"/>
              </a:ext>
            </a:extLst>
          </p:cNvPr>
          <p:cNvGrpSpPr/>
          <p:nvPr/>
        </p:nvGrpSpPr>
        <p:grpSpPr>
          <a:xfrm>
            <a:off x="4305058" y="1152475"/>
            <a:ext cx="4530090" cy="2929255"/>
            <a:chOff x="4496425" y="145149"/>
            <a:chExt cx="4530090" cy="292925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77D13BC-7446-7CF0-565C-436DD9685A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3B8F3E0-D55B-BEFE-CEB7-8797B4EA326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8051977B-F4FC-DE6B-38BA-23900A5003A7}"/>
                </a:ext>
              </a:extLst>
            </p:cNvPr>
            <p:cNvSpPr/>
            <p:nvPr/>
          </p:nvSpPr>
          <p:spPr>
            <a:xfrm>
              <a:off x="4702050" y="455999"/>
              <a:ext cx="375285" cy="263525"/>
            </a:xfrm>
            <a:custGeom>
              <a:avLst/>
              <a:gdLst/>
              <a:ahLst/>
              <a:cxnLst/>
              <a:rect l="l" t="t" r="r" b="b"/>
              <a:pathLst>
                <a:path w="375285" h="263525">
                  <a:moveTo>
                    <a:pt x="374999" y="263399"/>
                  </a:moveTo>
                  <a:lnTo>
                    <a:pt x="0" y="263399"/>
                  </a:lnTo>
                  <a:lnTo>
                    <a:pt x="0" y="0"/>
                  </a:lnTo>
                  <a:lnTo>
                    <a:pt x="374999" y="0"/>
                  </a:lnTo>
                  <a:lnTo>
                    <a:pt x="374999" y="26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BAB07572-2D12-82C6-F557-16776E50F481}"/>
                </a:ext>
              </a:extLst>
            </p:cNvPr>
            <p:cNvSpPr/>
            <p:nvPr/>
          </p:nvSpPr>
          <p:spPr>
            <a:xfrm>
              <a:off x="5177327" y="642553"/>
              <a:ext cx="3279140" cy="1793875"/>
            </a:xfrm>
            <a:custGeom>
              <a:avLst/>
              <a:gdLst/>
              <a:ahLst/>
              <a:cxnLst/>
              <a:rect l="l" t="t" r="r" b="b"/>
              <a:pathLst>
                <a:path w="3279140" h="1793875">
                  <a:moveTo>
                    <a:pt x="3278622" y="17934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BE5611A6-E3E7-1F29-AF24-33B3AB7E0C5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957" y="591539"/>
              <a:ext cx="109995" cy="88143"/>
            </a:xfrm>
            <a:prstGeom prst="rect">
              <a:avLst/>
            </a:prstGeom>
          </p:spPr>
        </p:pic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F6648549-C1A2-2EDC-1899-CFEE8BA992C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2703" y="2436000"/>
              <a:ext cx="426474" cy="619199"/>
            </a:xfrm>
            <a:prstGeom prst="rect">
              <a:avLst/>
            </a:prstGeom>
          </p:spPr>
        </p:pic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181C40D5-C3E0-8EA0-5585-0C6F10356AA3}"/>
                </a:ext>
              </a:extLst>
            </p:cNvPr>
            <p:cNvSpPr/>
            <p:nvPr/>
          </p:nvSpPr>
          <p:spPr>
            <a:xfrm>
              <a:off x="8253177" y="2426474"/>
              <a:ext cx="445770" cy="638810"/>
            </a:xfrm>
            <a:custGeom>
              <a:avLst/>
              <a:gdLst/>
              <a:ahLst/>
              <a:cxnLst/>
              <a:rect l="l" t="t" r="r" b="b"/>
              <a:pathLst>
                <a:path w="445770" h="638810">
                  <a:moveTo>
                    <a:pt x="0" y="0"/>
                  </a:moveTo>
                  <a:lnTo>
                    <a:pt x="445524" y="0"/>
                  </a:lnTo>
                  <a:lnTo>
                    <a:pt x="445524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38DECE03-C801-09B7-C5F5-96ACE602999C}"/>
              </a:ext>
            </a:extLst>
          </p:cNvPr>
          <p:cNvGrpSpPr/>
          <p:nvPr/>
        </p:nvGrpSpPr>
        <p:grpSpPr>
          <a:xfrm>
            <a:off x="5509273" y="3714268"/>
            <a:ext cx="1995170" cy="959485"/>
            <a:chOff x="5436575" y="3136378"/>
            <a:chExt cx="1995170" cy="959485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A6556E5B-AC0E-0E05-2FFE-1775F47C9A0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5625" y="3155429"/>
              <a:ext cx="1956899" cy="747179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2883BDD-C5D6-3CB2-350A-BBA3B08FBC6D}"/>
                </a:ext>
              </a:extLst>
            </p:cNvPr>
            <p:cNvSpPr/>
            <p:nvPr/>
          </p:nvSpPr>
          <p:spPr>
            <a:xfrm>
              <a:off x="5446100" y="3145903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82237751-273F-324D-63F2-B4E2FD994ED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6587" y="3931927"/>
              <a:ext cx="181336" cy="136834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5181DFD-5263-67B0-51F6-B9478DF50A4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7516" y="3966730"/>
              <a:ext cx="84620" cy="129131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5FE08F19-B2B1-CDC8-F260-EC10A387318B}"/>
              </a:ext>
            </a:extLst>
          </p:cNvPr>
          <p:cNvSpPr txBox="1"/>
          <p:nvPr/>
        </p:nvSpPr>
        <p:spPr>
          <a:xfrm>
            <a:off x="5688273" y="3309248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rule: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295D611C-DD08-A268-52C0-0F73B150BBF2}"/>
              </a:ext>
            </a:extLst>
          </p:cNvPr>
          <p:cNvSpPr txBox="1"/>
          <p:nvPr/>
        </p:nvSpPr>
        <p:spPr>
          <a:xfrm>
            <a:off x="6145461" y="4620370"/>
            <a:ext cx="79565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Upstream  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65DA816-17BF-591A-3572-236411BCCED6}"/>
              </a:ext>
            </a:extLst>
          </p:cNvPr>
          <p:cNvSpPr txBox="1"/>
          <p:nvPr/>
        </p:nvSpPr>
        <p:spPr>
          <a:xfrm>
            <a:off x="7151310" y="4620370"/>
            <a:ext cx="668020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Local </a:t>
            </a:r>
            <a:r>
              <a:rPr sz="1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1449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E852-6E52-5684-6123-7614115D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 Graph: An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4514-281C-4C30-C9D3-3F69C7863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Evaluated at: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x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-2,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y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5,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z</a:t>
            </a:r>
            <a:r>
              <a:rPr lang="en-US" sz="1800" spc="-1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=</a:t>
            </a:r>
            <a:r>
              <a:rPr lang="en-US" sz="1800" spc="-2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8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-4</a:t>
            </a:r>
          </a:p>
          <a:p>
            <a:r>
              <a:rPr lang="en-US" dirty="0"/>
              <a:t>Start with local gradients! </a:t>
            </a:r>
            <a:endParaRPr lang="en-US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solidFill>
                <a:srgbClr val="37761C"/>
              </a:solidFill>
              <a:latin typeface="Corbel" panose="020B0503020204020204" pitchFamily="34" charset="0"/>
              <a:cs typeface="Arial MT"/>
            </a:endParaRPr>
          </a:p>
          <a:p>
            <a:endParaRPr lang="en-US" sz="1800" dirty="0">
              <a:latin typeface="Corbel" panose="020B0503020204020204" pitchFamily="34" charset="0"/>
              <a:cs typeface="Arial MT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22A1C5A-4789-9731-99B3-68AA9306E4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93" y="1254167"/>
            <a:ext cx="2838449" cy="438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C37D5-129A-F94B-3F01-E1ECB9E0C5EE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Stanford CS231N]</a:t>
            </a:r>
          </a:p>
        </p:txBody>
      </p:sp>
      <p:grpSp>
        <p:nvGrpSpPr>
          <p:cNvPr id="18" name="object 5">
            <a:extLst>
              <a:ext uri="{FF2B5EF4-FFF2-40B4-BE49-F238E27FC236}">
                <a16:creationId xmlns:a16="http://schemas.microsoft.com/office/drawing/2014/main" id="{21686521-85C5-001C-22D9-BB8439D43688}"/>
              </a:ext>
            </a:extLst>
          </p:cNvPr>
          <p:cNvGrpSpPr/>
          <p:nvPr/>
        </p:nvGrpSpPr>
        <p:grpSpPr>
          <a:xfrm>
            <a:off x="4300296" y="1153946"/>
            <a:ext cx="4530090" cy="2075814"/>
            <a:chOff x="4496425" y="145149"/>
            <a:chExt cx="4530090" cy="2075814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833033A5-F4E2-923C-D03D-3B40F3AF81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41C3DE55-2858-DA2B-1CF3-C60A88E9CC23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">
              <a:extLst>
                <a:ext uri="{FF2B5EF4-FFF2-40B4-BE49-F238E27FC236}">
                  <a16:creationId xmlns:a16="http://schemas.microsoft.com/office/drawing/2014/main" id="{DB53B2E9-A195-D9F8-B364-9B164D09F3C6}"/>
                </a:ext>
              </a:extLst>
            </p:cNvPr>
            <p:cNvSpPr/>
            <p:nvPr/>
          </p:nvSpPr>
          <p:spPr>
            <a:xfrm>
              <a:off x="4702048" y="456005"/>
              <a:ext cx="4144010" cy="1714500"/>
            </a:xfrm>
            <a:custGeom>
              <a:avLst/>
              <a:gdLst/>
              <a:ahLst/>
              <a:cxnLst/>
              <a:rect l="l" t="t" r="r" b="b"/>
              <a:pathLst>
                <a:path w="4144009" h="1714500">
                  <a:moveTo>
                    <a:pt x="374992" y="1555927"/>
                  </a:moveTo>
                  <a:lnTo>
                    <a:pt x="0" y="1555927"/>
                  </a:lnTo>
                  <a:lnTo>
                    <a:pt x="0" y="1714030"/>
                  </a:lnTo>
                  <a:lnTo>
                    <a:pt x="374992" y="1714030"/>
                  </a:lnTo>
                  <a:lnTo>
                    <a:pt x="374992" y="1555927"/>
                  </a:lnTo>
                  <a:close/>
                </a:path>
                <a:path w="4144009" h="1714500">
                  <a:moveTo>
                    <a:pt x="374992" y="0"/>
                  </a:moveTo>
                  <a:lnTo>
                    <a:pt x="0" y="0"/>
                  </a:lnTo>
                  <a:lnTo>
                    <a:pt x="0" y="263398"/>
                  </a:lnTo>
                  <a:lnTo>
                    <a:pt x="374992" y="263398"/>
                  </a:lnTo>
                  <a:lnTo>
                    <a:pt x="374992" y="0"/>
                  </a:lnTo>
                  <a:close/>
                </a:path>
                <a:path w="4144009" h="1714500">
                  <a:moveTo>
                    <a:pt x="447624" y="758799"/>
                  </a:moveTo>
                  <a:lnTo>
                    <a:pt x="72618" y="758799"/>
                  </a:lnTo>
                  <a:lnTo>
                    <a:pt x="72618" y="1022197"/>
                  </a:lnTo>
                  <a:lnTo>
                    <a:pt x="447624" y="1022197"/>
                  </a:lnTo>
                  <a:lnTo>
                    <a:pt x="447624" y="758799"/>
                  </a:lnTo>
                  <a:close/>
                </a:path>
                <a:path w="4144009" h="1714500">
                  <a:moveTo>
                    <a:pt x="2315489" y="400545"/>
                  </a:moveTo>
                  <a:lnTo>
                    <a:pt x="1940496" y="400545"/>
                  </a:lnTo>
                  <a:lnTo>
                    <a:pt x="1940496" y="663956"/>
                  </a:lnTo>
                  <a:lnTo>
                    <a:pt x="2315489" y="663956"/>
                  </a:lnTo>
                  <a:lnTo>
                    <a:pt x="2315489" y="400545"/>
                  </a:lnTo>
                  <a:close/>
                </a:path>
                <a:path w="4144009" h="1714500">
                  <a:moveTo>
                    <a:pt x="4143514" y="943927"/>
                  </a:moveTo>
                  <a:lnTo>
                    <a:pt x="3768521" y="943927"/>
                  </a:lnTo>
                  <a:lnTo>
                    <a:pt x="3768521" y="1207325"/>
                  </a:lnTo>
                  <a:lnTo>
                    <a:pt x="4143514" y="1207325"/>
                  </a:lnTo>
                  <a:lnTo>
                    <a:pt x="4143514" y="943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5">
            <a:extLst>
              <a:ext uri="{FF2B5EF4-FFF2-40B4-BE49-F238E27FC236}">
                <a16:creationId xmlns:a16="http://schemas.microsoft.com/office/drawing/2014/main" id="{BC023C88-FADB-3871-12D5-D72738040D52}"/>
              </a:ext>
            </a:extLst>
          </p:cNvPr>
          <p:cNvGrpSpPr/>
          <p:nvPr/>
        </p:nvGrpSpPr>
        <p:grpSpPr>
          <a:xfrm>
            <a:off x="82810" y="3645050"/>
            <a:ext cx="4185285" cy="804545"/>
            <a:chOff x="167275" y="2717225"/>
            <a:chExt cx="4185285" cy="804545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1DE3329B-9E91-428F-7DBD-4620AE7FC3DC}"/>
                </a:ext>
              </a:extLst>
            </p:cNvPr>
            <p:cNvSpPr/>
            <p:nvPr/>
          </p:nvSpPr>
          <p:spPr>
            <a:xfrm>
              <a:off x="176800" y="2726750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5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7">
              <a:extLst>
                <a:ext uri="{FF2B5EF4-FFF2-40B4-BE49-F238E27FC236}">
                  <a16:creationId xmlns:a16="http://schemas.microsoft.com/office/drawing/2014/main" id="{451E3087-BF2A-6FE9-ABD3-D290D00EB44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200" y="2892225"/>
              <a:ext cx="942974" cy="457199"/>
            </a:xfrm>
            <a:prstGeom prst="rect">
              <a:avLst/>
            </a:prstGeom>
          </p:spPr>
        </p:pic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50B9D78D-0D74-83D4-3020-66252E2C8E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6775" y="2825550"/>
              <a:ext cx="2047874" cy="590549"/>
            </a:xfrm>
            <a:prstGeom prst="rect">
              <a:avLst/>
            </a:prstGeom>
          </p:spPr>
        </p:pic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395D8A9A-DC45-7751-9D2C-F6803A3F835A}"/>
              </a:ext>
            </a:extLst>
          </p:cNvPr>
          <p:cNvGrpSpPr/>
          <p:nvPr/>
        </p:nvGrpSpPr>
        <p:grpSpPr>
          <a:xfrm>
            <a:off x="73285" y="2715280"/>
            <a:ext cx="4185285" cy="804545"/>
            <a:chOff x="156774" y="1809650"/>
            <a:chExt cx="4185285" cy="804545"/>
          </a:xfrm>
        </p:grpSpPr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8A922B3-CF7B-4C15-15C4-472D8E000274}"/>
                </a:ext>
              </a:extLst>
            </p:cNvPr>
            <p:cNvSpPr/>
            <p:nvPr/>
          </p:nvSpPr>
          <p:spPr>
            <a:xfrm>
              <a:off x="166299" y="1819175"/>
              <a:ext cx="4166235" cy="785495"/>
            </a:xfrm>
            <a:custGeom>
              <a:avLst/>
              <a:gdLst/>
              <a:ahLst/>
              <a:cxnLst/>
              <a:rect l="l" t="t" r="r" b="b"/>
              <a:pathLst>
                <a:path w="4166235" h="785494">
                  <a:moveTo>
                    <a:pt x="0" y="0"/>
                  </a:moveTo>
                  <a:lnTo>
                    <a:pt x="4166099" y="0"/>
                  </a:lnTo>
                  <a:lnTo>
                    <a:pt x="4166099" y="785399"/>
                  </a:lnTo>
                  <a:lnTo>
                    <a:pt x="0" y="7853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1045B7CA-B811-45E2-45DC-1C2C21255ED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87" y="1998350"/>
              <a:ext cx="1409699" cy="390524"/>
            </a:xfrm>
            <a:prstGeom prst="rect">
              <a:avLst/>
            </a:prstGeom>
          </p:spPr>
        </p:pic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7B8DB47D-8916-C718-5721-FFCE377711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37" y="1884050"/>
              <a:ext cx="2009774" cy="619124"/>
            </a:xfrm>
            <a:prstGeom prst="rect">
              <a:avLst/>
            </a:prstGeom>
          </p:spPr>
        </p:pic>
      </p:grp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38DECE03-C801-09B7-C5F5-96ACE602999C}"/>
              </a:ext>
            </a:extLst>
          </p:cNvPr>
          <p:cNvGrpSpPr/>
          <p:nvPr/>
        </p:nvGrpSpPr>
        <p:grpSpPr>
          <a:xfrm>
            <a:off x="5509273" y="3714268"/>
            <a:ext cx="1995170" cy="959485"/>
            <a:chOff x="5436575" y="3136378"/>
            <a:chExt cx="1995170" cy="959485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A6556E5B-AC0E-0E05-2FFE-1775F47C9A0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5625" y="3155429"/>
              <a:ext cx="1956899" cy="747179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52883BDD-C5D6-3CB2-350A-BBA3B08FBC6D}"/>
                </a:ext>
              </a:extLst>
            </p:cNvPr>
            <p:cNvSpPr/>
            <p:nvPr/>
          </p:nvSpPr>
          <p:spPr>
            <a:xfrm>
              <a:off x="5446100" y="3145903"/>
              <a:ext cx="1976120" cy="766445"/>
            </a:xfrm>
            <a:custGeom>
              <a:avLst/>
              <a:gdLst/>
              <a:ahLst/>
              <a:cxnLst/>
              <a:rect l="l" t="t" r="r" b="b"/>
              <a:pathLst>
                <a:path w="1976120" h="766445">
                  <a:moveTo>
                    <a:pt x="0" y="0"/>
                  </a:moveTo>
                  <a:lnTo>
                    <a:pt x="1975949" y="0"/>
                  </a:lnTo>
                  <a:lnTo>
                    <a:pt x="1975949" y="766229"/>
                  </a:lnTo>
                  <a:lnTo>
                    <a:pt x="0" y="76622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>
              <a:extLst>
                <a:ext uri="{FF2B5EF4-FFF2-40B4-BE49-F238E27FC236}">
                  <a16:creationId xmlns:a16="http://schemas.microsoft.com/office/drawing/2014/main" id="{82237751-273F-324D-63F2-B4E2FD994ED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6587" y="3931927"/>
              <a:ext cx="181336" cy="136834"/>
            </a:xfrm>
            <a:prstGeom prst="rect">
              <a:avLst/>
            </a:prstGeom>
          </p:spPr>
        </p:pic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65181DFD-5263-67B0-51F6-B9478DF50A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7516" y="3966730"/>
              <a:ext cx="84620" cy="129131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5FE08F19-B2B1-CDC8-F260-EC10A387318B}"/>
              </a:ext>
            </a:extLst>
          </p:cNvPr>
          <p:cNvSpPr txBox="1"/>
          <p:nvPr/>
        </p:nvSpPr>
        <p:spPr>
          <a:xfrm>
            <a:off x="5688273" y="3309248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Chain</a:t>
            </a:r>
            <a:r>
              <a:rPr sz="2400" spc="-85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Corbel" panose="020B0503020204020204" pitchFamily="34" charset="0"/>
                <a:cs typeface="Arial MT"/>
              </a:rPr>
              <a:t>rule: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295D611C-DD08-A268-52C0-0F73B150BBF2}"/>
              </a:ext>
            </a:extLst>
          </p:cNvPr>
          <p:cNvSpPr txBox="1"/>
          <p:nvPr/>
        </p:nvSpPr>
        <p:spPr>
          <a:xfrm>
            <a:off x="6145461" y="4620370"/>
            <a:ext cx="795655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Upstream  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165DA816-17BF-591A-3572-236411BCCED6}"/>
              </a:ext>
            </a:extLst>
          </p:cNvPr>
          <p:cNvSpPr txBox="1"/>
          <p:nvPr/>
        </p:nvSpPr>
        <p:spPr>
          <a:xfrm>
            <a:off x="7151310" y="4620370"/>
            <a:ext cx="668020" cy="43751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168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Local </a:t>
            </a:r>
            <a:r>
              <a:rPr sz="1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</a:t>
            </a:r>
            <a:endParaRPr sz="1400" dirty="0">
              <a:latin typeface="Corbel" panose="020B0503020204020204" pitchFamily="34" charset="0"/>
              <a:cs typeface="Arial MT"/>
            </a:endParaRPr>
          </a:p>
        </p:txBody>
      </p:sp>
      <p:grpSp>
        <p:nvGrpSpPr>
          <p:cNvPr id="34" name="object 5">
            <a:extLst>
              <a:ext uri="{FF2B5EF4-FFF2-40B4-BE49-F238E27FC236}">
                <a16:creationId xmlns:a16="http://schemas.microsoft.com/office/drawing/2014/main" id="{0E2D80FF-7D91-33AD-0BDD-9E6A202FA5EE}"/>
              </a:ext>
            </a:extLst>
          </p:cNvPr>
          <p:cNvGrpSpPr/>
          <p:nvPr/>
        </p:nvGrpSpPr>
        <p:grpSpPr>
          <a:xfrm>
            <a:off x="4300125" y="1152475"/>
            <a:ext cx="4530090" cy="2929255"/>
            <a:chOff x="4496425" y="145149"/>
            <a:chExt cx="4530090" cy="2929255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F643ACBA-D75C-F5F0-F98B-1EACB41845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B026B680-8A81-C084-6B39-F3E00AFF54DD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249C1118-83FA-D13E-C640-4A0C934AAD05}"/>
                </a:ext>
              </a:extLst>
            </p:cNvPr>
            <p:cNvSpPr/>
            <p:nvPr/>
          </p:nvSpPr>
          <p:spPr>
            <a:xfrm>
              <a:off x="5177327" y="642553"/>
              <a:ext cx="3279140" cy="1793875"/>
            </a:xfrm>
            <a:custGeom>
              <a:avLst/>
              <a:gdLst/>
              <a:ahLst/>
              <a:cxnLst/>
              <a:rect l="l" t="t" r="r" b="b"/>
              <a:pathLst>
                <a:path w="3279140" h="1793875">
                  <a:moveTo>
                    <a:pt x="3278622" y="1793446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EDC2406A-449B-F160-2C29-52FBCBFE1DB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91957" y="591539"/>
              <a:ext cx="109995" cy="88143"/>
            </a:xfrm>
            <a:prstGeom prst="rect">
              <a:avLst/>
            </a:prstGeom>
          </p:spPr>
        </p:pic>
        <p:pic>
          <p:nvPicPr>
            <p:cNvPr id="39" name="object 10">
              <a:extLst>
                <a:ext uri="{FF2B5EF4-FFF2-40B4-BE49-F238E27FC236}">
                  <a16:creationId xmlns:a16="http://schemas.microsoft.com/office/drawing/2014/main" id="{F952771B-8225-4DEF-B152-E0A2FBB1D25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2703" y="2436000"/>
              <a:ext cx="426474" cy="619199"/>
            </a:xfrm>
            <a:prstGeom prst="rect">
              <a:avLst/>
            </a:prstGeom>
          </p:spPr>
        </p:pic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D1BA733A-0939-7651-A085-BBF25302036D}"/>
                </a:ext>
              </a:extLst>
            </p:cNvPr>
            <p:cNvSpPr/>
            <p:nvPr/>
          </p:nvSpPr>
          <p:spPr>
            <a:xfrm>
              <a:off x="8253177" y="2426474"/>
              <a:ext cx="445770" cy="638810"/>
            </a:xfrm>
            <a:custGeom>
              <a:avLst/>
              <a:gdLst/>
              <a:ahLst/>
              <a:cxnLst/>
              <a:rect l="l" t="t" r="r" b="b"/>
              <a:pathLst>
                <a:path w="445770" h="638810">
                  <a:moveTo>
                    <a:pt x="0" y="0"/>
                  </a:moveTo>
                  <a:lnTo>
                    <a:pt x="445524" y="0"/>
                  </a:lnTo>
                  <a:lnTo>
                    <a:pt x="445524" y="638249"/>
                  </a:lnTo>
                  <a:lnTo>
                    <a:pt x="0" y="6382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4823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Generic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48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6674" y="485224"/>
            <a:ext cx="3514090" cy="3514090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92650" y="214049"/>
            <a:ext cx="8034655" cy="3585845"/>
            <a:chOff x="692650" y="214049"/>
            <a:chExt cx="8034655" cy="358584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513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5938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36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05214D-B02E-455B-FE20-FAC6C64F93F4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6674" y="485224"/>
            <a:ext cx="3514090" cy="3514090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2650" y="214049"/>
            <a:ext cx="8034655" cy="3585845"/>
            <a:chOff x="692650" y="214049"/>
            <a:chExt cx="8034655" cy="358584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3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8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763" y="1290438"/>
              <a:ext cx="485774" cy="6381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8763" y="2493038"/>
              <a:ext cx="409574" cy="7048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9237" y="2483513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37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C98B83DF-8836-D323-C268-8FF7017237EA}"/>
              </a:ext>
            </a:extLst>
          </p:cNvPr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1A83DD-D60A-CD4A-6A56-1D9F2926DA00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6674" y="485224"/>
            <a:ext cx="3514090" cy="3514090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2650" y="214049"/>
            <a:ext cx="8034655" cy="3585845"/>
            <a:chOff x="692650" y="214049"/>
            <a:chExt cx="8034655" cy="358584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3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8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8763" y="1290438"/>
              <a:ext cx="485774" cy="6381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8763" y="2493038"/>
              <a:ext cx="409574" cy="7048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389237" y="2433624"/>
              <a:ext cx="5307965" cy="774065"/>
            </a:xfrm>
            <a:custGeom>
              <a:avLst/>
              <a:gdLst/>
              <a:ahLst/>
              <a:cxnLst/>
              <a:rect l="l" t="t" r="r" b="b"/>
              <a:pathLst>
                <a:path w="5307965" h="774064">
                  <a:moveTo>
                    <a:pt x="0" y="49887"/>
                  </a:moveTo>
                  <a:lnTo>
                    <a:pt x="428624" y="49887"/>
                  </a:lnTo>
                  <a:lnTo>
                    <a:pt x="428624" y="773787"/>
                  </a:lnTo>
                  <a:lnTo>
                    <a:pt x="0" y="773787"/>
                  </a:lnTo>
                  <a:lnTo>
                    <a:pt x="0" y="49887"/>
                  </a:lnTo>
                  <a:close/>
                </a:path>
                <a:path w="5307965" h="774064">
                  <a:moveTo>
                    <a:pt x="5307875" y="0"/>
                  </a:moveTo>
                  <a:lnTo>
                    <a:pt x="3196174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9436" y="2392634"/>
              <a:ext cx="105500" cy="819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4988" y="2555188"/>
              <a:ext cx="514349" cy="6762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55463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6362" y="3445535"/>
            <a:ext cx="1685289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“Upstream</a:t>
            </a:r>
            <a:endParaRPr sz="2800" dirty="0">
              <a:latin typeface="Corbel" panose="020B0503020204020204" pitchFamily="34" charset="0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2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38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636086AE-C2BB-740E-A1C7-FC1EE14C8A61}"/>
              </a:ext>
            </a:extLst>
          </p:cNvPr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05D6E-12CC-B812-301F-3EA7D01EA28F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6674" y="485224"/>
            <a:ext cx="3514090" cy="3514090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2650" y="214049"/>
            <a:ext cx="8034655" cy="3585845"/>
            <a:chOff x="692650" y="214049"/>
            <a:chExt cx="8034655" cy="358584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3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8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5412" y="2433624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9436" y="2392634"/>
              <a:ext cx="105500" cy="819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988" y="2555188"/>
              <a:ext cx="514349" cy="6762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55463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763" y="1290438"/>
              <a:ext cx="485774" cy="6381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763" y="2493038"/>
              <a:ext cx="409574" cy="7048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9237" y="2483513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525" y="712036"/>
              <a:ext cx="2129399" cy="1553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705" y="653814"/>
              <a:ext cx="2319655" cy="921385"/>
            </a:xfrm>
            <a:custGeom>
              <a:avLst/>
              <a:gdLst/>
              <a:ahLst/>
              <a:cxnLst/>
              <a:rect l="l" t="t" r="r" b="b"/>
              <a:pathLst>
                <a:path w="2319655" h="921385">
                  <a:moveTo>
                    <a:pt x="281468" y="87742"/>
                  </a:moveTo>
                  <a:lnTo>
                    <a:pt x="811269" y="348142"/>
                  </a:lnTo>
                  <a:lnTo>
                    <a:pt x="529800" y="920809"/>
                  </a:lnTo>
                  <a:lnTo>
                    <a:pt x="0" y="660409"/>
                  </a:lnTo>
                  <a:lnTo>
                    <a:pt x="281468" y="87742"/>
                  </a:lnTo>
                  <a:close/>
                </a:path>
                <a:path w="2319655" h="921385">
                  <a:moveTo>
                    <a:pt x="2319094" y="886435"/>
                  </a:moveTo>
                  <a:lnTo>
                    <a:pt x="269106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936" y="609978"/>
              <a:ext cx="110888" cy="8224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06362" y="3445535"/>
            <a:ext cx="1685289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“Upstream</a:t>
            </a:r>
            <a:endParaRPr sz="2800" dirty="0">
              <a:latin typeface="Corbel" panose="020B0503020204020204" pitchFamily="34" charset="0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2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39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859" y="1959808"/>
            <a:ext cx="18376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“Downstream  </a:t>
            </a:r>
            <a:r>
              <a:rPr sz="2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gradients”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AB116F1F-AFE4-7859-0096-EA15CC120A5B}"/>
              </a:ext>
            </a:extLst>
          </p:cNvPr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61B039-99F9-2FE3-DD8C-A0E834057CAD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4C21-05B9-E178-8BFC-ABA7BB50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Feel Forward Neural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711B-9526-A531-2228-CE91913A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82234D-E66E-6925-0F7D-D16115559EB2}"/>
              </a:ext>
            </a:extLst>
          </p:cNvPr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2C3AD2-1F59-49B5-D2B5-62F4EA7ACDBD}"/>
              </a:ext>
            </a:extLst>
          </p:cNvPr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CABE8CC-22BE-D547-5BF6-68103DB71F6C}"/>
              </a:ext>
            </a:extLst>
          </p:cNvPr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614C031E-8EE6-F06A-96A9-3C2D333FA51B}"/>
              </a:ext>
            </a:extLst>
          </p:cNvPr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556B4CB-6B89-97A2-C093-50F3A49C7FAD}"/>
              </a:ext>
            </a:extLst>
          </p:cNvPr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E96B50C3-CC36-CD0F-5450-0AC8D45D7D6A}"/>
              </a:ext>
            </a:extLst>
          </p:cNvPr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0737012-AD18-01BC-32E8-DE771D7FFB9D}"/>
              </a:ext>
            </a:extLst>
          </p:cNvPr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73B38E2D-3A13-2158-25D3-CC466E9E910C}"/>
              </a:ext>
            </a:extLst>
          </p:cNvPr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BC97651-3DB2-470F-611D-4B8F4CC7363E}"/>
              </a:ext>
            </a:extLst>
          </p:cNvPr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AF40D2D7-D8E1-647A-BE7F-A6512D8E6EF7}"/>
              </a:ext>
            </a:extLst>
          </p:cNvPr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2945B51-A1BA-0D8D-CE91-69AD596A270A}"/>
              </a:ext>
            </a:extLst>
          </p:cNvPr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8FDA7F77-C691-BBEF-1BEF-8B5855AFCA30}"/>
              </a:ext>
            </a:extLst>
          </p:cNvPr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375D57B-5833-2472-9E42-547B13FC7023}"/>
              </a:ext>
            </a:extLst>
          </p:cNvPr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4E09CE97-68C2-96E2-3A54-A540E2B8C357}"/>
              </a:ext>
            </a:extLst>
          </p:cNvPr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latex-image-1.pdf">
            <a:extLst>
              <a:ext uri="{FF2B5EF4-FFF2-40B4-BE49-F238E27FC236}">
                <a16:creationId xmlns:a16="http://schemas.microsoft.com/office/drawing/2014/main" id="{12AC0041-2813-D316-E839-AF878D8559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63" name="Picture 62" descr="latex-image-1.pdf">
            <a:extLst>
              <a:ext uri="{FF2B5EF4-FFF2-40B4-BE49-F238E27FC236}">
                <a16:creationId xmlns:a16="http://schemas.microsoft.com/office/drawing/2014/main" id="{F3037C8C-514A-E79B-9B83-20C569A20F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64" name="Picture 63" descr="latex-image-1.pdf">
            <a:extLst>
              <a:ext uri="{FF2B5EF4-FFF2-40B4-BE49-F238E27FC236}">
                <a16:creationId xmlns:a16="http://schemas.microsoft.com/office/drawing/2014/main" id="{116EACF0-9639-F9F2-EC1B-B5C8D9CA2BA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65" name="Picture 64" descr="latex-image-1.pdf">
            <a:extLst>
              <a:ext uri="{FF2B5EF4-FFF2-40B4-BE49-F238E27FC236}">
                <a16:creationId xmlns:a16="http://schemas.microsoft.com/office/drawing/2014/main" id="{D98BDBDB-F3B0-289A-195C-0EFF5FDC3F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DBDB97A-5471-B4F3-0A43-04985C852804}"/>
              </a:ext>
            </a:extLst>
          </p:cNvPr>
          <p:cNvCxnSpPr>
            <a:stCxn id="48" idx="6"/>
            <a:endCxn id="54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DC566C-0C2A-0B7A-E643-18A0E2305B01}"/>
              </a:ext>
            </a:extLst>
          </p:cNvPr>
          <p:cNvCxnSpPr>
            <a:stCxn id="48" idx="6"/>
            <a:endCxn id="56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5E7CFB-1A13-7021-8D91-31EAD7843210}"/>
              </a:ext>
            </a:extLst>
          </p:cNvPr>
          <p:cNvCxnSpPr>
            <a:stCxn id="48" idx="6"/>
            <a:endCxn id="58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5B2D28A-8CD5-46A7-FDB6-87A386FAE7BA}"/>
              </a:ext>
            </a:extLst>
          </p:cNvPr>
          <p:cNvCxnSpPr>
            <a:stCxn id="50" idx="6"/>
            <a:endCxn id="54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41F405E-69AB-BA85-722F-3F0442A752F8}"/>
              </a:ext>
            </a:extLst>
          </p:cNvPr>
          <p:cNvCxnSpPr>
            <a:stCxn id="50" idx="6"/>
            <a:endCxn id="56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F4543F-3622-723E-091B-BB6DF9CEB39B}"/>
              </a:ext>
            </a:extLst>
          </p:cNvPr>
          <p:cNvCxnSpPr>
            <a:stCxn id="5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C23D14-399A-39F5-CFC4-D71958C1FDAE}"/>
              </a:ext>
            </a:extLst>
          </p:cNvPr>
          <p:cNvCxnSpPr>
            <a:stCxn id="52" idx="6"/>
            <a:endCxn id="54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41F383-34BA-FD0B-6BCC-B7DFF4385CC4}"/>
              </a:ext>
            </a:extLst>
          </p:cNvPr>
          <p:cNvCxnSpPr>
            <a:stCxn id="62" idx="3"/>
            <a:endCxn id="48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50D1AE-0272-C842-8C54-635152824D23}"/>
              </a:ext>
            </a:extLst>
          </p:cNvPr>
          <p:cNvCxnSpPr>
            <a:stCxn id="62" idx="3"/>
            <a:endCxn id="50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675BF7C-96D1-2B98-8B92-813DAC0593D1}"/>
              </a:ext>
            </a:extLst>
          </p:cNvPr>
          <p:cNvCxnSpPr>
            <a:stCxn id="62" idx="3"/>
            <a:endCxn id="5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03A93E7-2593-F793-2834-D81497C46267}"/>
              </a:ext>
            </a:extLst>
          </p:cNvPr>
          <p:cNvCxnSpPr>
            <a:stCxn id="63" idx="3"/>
            <a:endCxn id="48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4E55898-CD54-C650-E859-AE47C4BEB20D}"/>
              </a:ext>
            </a:extLst>
          </p:cNvPr>
          <p:cNvCxnSpPr>
            <a:stCxn id="63" idx="3"/>
            <a:endCxn id="50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A2AE44D-0315-92BE-6E15-B0725CFF1303}"/>
              </a:ext>
            </a:extLst>
          </p:cNvPr>
          <p:cNvCxnSpPr>
            <a:stCxn id="63" idx="3"/>
            <a:endCxn id="5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B92782-ECA1-D9A2-6A52-C699960BB6F1}"/>
              </a:ext>
            </a:extLst>
          </p:cNvPr>
          <p:cNvCxnSpPr>
            <a:stCxn id="64" idx="3"/>
            <a:endCxn id="48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E02C417-D85B-5ACB-9967-43832FA8A758}"/>
              </a:ext>
            </a:extLst>
          </p:cNvPr>
          <p:cNvCxnSpPr>
            <a:stCxn id="64" idx="3"/>
            <a:endCxn id="50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ECFB353-1995-5293-B594-D4A27A57CE7C}"/>
              </a:ext>
            </a:extLst>
          </p:cNvPr>
          <p:cNvCxnSpPr>
            <a:stCxn id="65" idx="3"/>
            <a:endCxn id="5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6066B5-9550-AE5F-9FF6-DFCE38CBD3BE}"/>
              </a:ext>
            </a:extLst>
          </p:cNvPr>
          <p:cNvCxnSpPr>
            <a:stCxn id="65" idx="3"/>
            <a:endCxn id="50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91B6CF-2CA5-3E74-6D07-C32E6161B21D}"/>
              </a:ext>
            </a:extLst>
          </p:cNvPr>
          <p:cNvCxnSpPr>
            <a:stCxn id="64" idx="3"/>
            <a:endCxn id="5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818770-9BA1-1DEF-F50C-9BC93CB04879}"/>
              </a:ext>
            </a:extLst>
          </p:cNvPr>
          <p:cNvCxnSpPr>
            <a:stCxn id="65" idx="3"/>
            <a:endCxn id="48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4727064-085A-A8C7-260E-BDBA0EB6E702}"/>
              </a:ext>
            </a:extLst>
          </p:cNvPr>
          <p:cNvCxnSpPr>
            <a:endCxn id="60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9656C86-746C-9799-2AE5-47624087DABC}"/>
              </a:ext>
            </a:extLst>
          </p:cNvPr>
          <p:cNvCxnSpPr>
            <a:stCxn id="56" idx="6"/>
            <a:endCxn id="60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957D5B-CECF-C6BE-CEB7-81EB2298341A}"/>
              </a:ext>
            </a:extLst>
          </p:cNvPr>
          <p:cNvCxnSpPr>
            <a:stCxn id="54" idx="6"/>
            <a:endCxn id="60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A0EFF99-F05D-76A3-CBE8-2FC710F93816}"/>
              </a:ext>
            </a:extLst>
          </p:cNvPr>
          <p:cNvCxnSpPr>
            <a:stCxn id="60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AE85051-6A65-724F-EB68-487F00A534AD}"/>
              </a:ext>
            </a:extLst>
          </p:cNvPr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C403CC7-3C1D-2E3A-916C-41E5751082F7}"/>
              </a:ext>
            </a:extLst>
          </p:cNvPr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70CC931-DF25-4C04-4EBC-01750EB723E4}"/>
              </a:ext>
            </a:extLst>
          </p:cNvPr>
          <p:cNvSpPr txBox="1"/>
          <p:nvPr/>
        </p:nvSpPr>
        <p:spPr>
          <a:xfrm rot="16200000">
            <a:off x="1684247" y="3120331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5F8459B-E38D-07F1-5957-616610D3D40D}"/>
              </a:ext>
            </a:extLst>
          </p:cNvPr>
          <p:cNvSpPr txBox="1"/>
          <p:nvPr/>
        </p:nvSpPr>
        <p:spPr>
          <a:xfrm rot="16200000">
            <a:off x="3245855" y="3120330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C01B7B-9FEE-A047-D49D-B38BBDDDA0A3}"/>
              </a:ext>
            </a:extLst>
          </p:cNvPr>
          <p:cNvSpPr txBox="1"/>
          <p:nvPr/>
        </p:nvSpPr>
        <p:spPr>
          <a:xfrm rot="16200000">
            <a:off x="5101227" y="311576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8FED3E0-B1E3-BFEF-9D59-BBA72BBFFA8F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05633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66674" y="485224"/>
            <a:ext cx="3514090" cy="3514090"/>
            <a:chOff x="2966674" y="485224"/>
            <a:chExt cx="3514090" cy="351409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92650" y="214049"/>
            <a:ext cx="8034655" cy="4295775"/>
            <a:chOff x="692650" y="214049"/>
            <a:chExt cx="8034655" cy="4295775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1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5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900" y="2242100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3" y="233099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8" y="1758700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5412" y="2433624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9436" y="2392634"/>
              <a:ext cx="105500" cy="819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988" y="2555188"/>
              <a:ext cx="514349" cy="6762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55463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763" y="1290438"/>
              <a:ext cx="485774" cy="6381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9237" y="1280912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763" y="2493038"/>
              <a:ext cx="409574" cy="7048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9237" y="2483513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525" y="712036"/>
              <a:ext cx="2129399" cy="1553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705" y="741557"/>
              <a:ext cx="811530" cy="833119"/>
            </a:xfrm>
            <a:custGeom>
              <a:avLst/>
              <a:gdLst/>
              <a:ahLst/>
              <a:cxnLst/>
              <a:rect l="l" t="t" r="r" b="b"/>
              <a:pathLst>
                <a:path w="811530" h="833119">
                  <a:moveTo>
                    <a:pt x="281468" y="0"/>
                  </a:moveTo>
                  <a:lnTo>
                    <a:pt x="811269" y="260400"/>
                  </a:lnTo>
                  <a:lnTo>
                    <a:pt x="529800" y="833066"/>
                  </a:lnTo>
                  <a:lnTo>
                    <a:pt x="0" y="572666"/>
                  </a:lnTo>
                  <a:lnTo>
                    <a:pt x="281468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509" y="3189279"/>
              <a:ext cx="2132705" cy="13204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53811" y="653814"/>
              <a:ext cx="2050414" cy="3813810"/>
            </a:xfrm>
            <a:custGeom>
              <a:avLst/>
              <a:gdLst/>
              <a:ahLst/>
              <a:cxnLst/>
              <a:rect l="l" t="t" r="r" b="b"/>
              <a:pathLst>
                <a:path w="2050414" h="3813810">
                  <a:moveTo>
                    <a:pt x="142204" y="3210578"/>
                  </a:moveTo>
                  <a:lnTo>
                    <a:pt x="699905" y="3017378"/>
                  </a:lnTo>
                  <a:lnTo>
                    <a:pt x="908820" y="3620443"/>
                  </a:lnTo>
                  <a:lnTo>
                    <a:pt x="351119" y="3813643"/>
                  </a:lnTo>
                  <a:lnTo>
                    <a:pt x="142204" y="3210578"/>
                  </a:lnTo>
                  <a:close/>
                </a:path>
                <a:path w="2050414" h="3813810">
                  <a:moveTo>
                    <a:pt x="2049988" y="88643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936" y="609978"/>
              <a:ext cx="110888" cy="8224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0439" y="3105100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179" y="3861688"/>
              <a:ext cx="111035" cy="7854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06362" y="3445535"/>
            <a:ext cx="1685289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“Upstream</a:t>
            </a:r>
            <a:endParaRPr sz="2800" dirty="0">
              <a:latin typeface="Corbel" panose="020B0503020204020204" pitchFamily="34" charset="0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2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40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6859" y="1959808"/>
            <a:ext cx="18376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“Downstream  </a:t>
            </a:r>
            <a:r>
              <a:rPr sz="2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gradients”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9F597732-2610-68DD-48DB-222BC469DDCE}"/>
              </a:ext>
            </a:extLst>
          </p:cNvPr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B55EE3-5570-BD5D-16DB-F80E78A10D48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49" y="485224"/>
            <a:ext cx="9182100" cy="4677410"/>
            <a:chOff x="-19249" y="485224"/>
            <a:chExt cx="9182100" cy="4677410"/>
          </a:xfrm>
        </p:grpSpPr>
        <p:sp>
          <p:nvSpPr>
            <p:cNvPr id="3" name="object 3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1747349" y="3494699"/>
                  </a:move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76199" y="494749"/>
              <a:ext cx="3495040" cy="3495040"/>
            </a:xfrm>
            <a:custGeom>
              <a:avLst/>
              <a:gdLst/>
              <a:ahLst/>
              <a:cxnLst/>
              <a:rect l="l" t="t" r="r" b="b"/>
              <a:pathLst>
                <a:path w="3495040" h="3495040">
                  <a:moveTo>
                    <a:pt x="0" y="1747349"/>
                  </a:moveTo>
                  <a:lnTo>
                    <a:pt x="649" y="1699253"/>
                  </a:lnTo>
                  <a:lnTo>
                    <a:pt x="2585" y="1651477"/>
                  </a:lnTo>
                  <a:lnTo>
                    <a:pt x="5792" y="1604040"/>
                  </a:lnTo>
                  <a:lnTo>
                    <a:pt x="10253" y="1556956"/>
                  </a:lnTo>
                  <a:lnTo>
                    <a:pt x="15951" y="1510244"/>
                  </a:lnTo>
                  <a:lnTo>
                    <a:pt x="22869" y="1463920"/>
                  </a:lnTo>
                  <a:lnTo>
                    <a:pt x="30992" y="1418001"/>
                  </a:lnTo>
                  <a:lnTo>
                    <a:pt x="40302" y="1372502"/>
                  </a:lnTo>
                  <a:lnTo>
                    <a:pt x="50782" y="1327441"/>
                  </a:lnTo>
                  <a:lnTo>
                    <a:pt x="62417" y="1282835"/>
                  </a:lnTo>
                  <a:lnTo>
                    <a:pt x="75188" y="1238699"/>
                  </a:lnTo>
                  <a:lnTo>
                    <a:pt x="89081" y="1195052"/>
                  </a:lnTo>
                  <a:lnTo>
                    <a:pt x="104077" y="1151909"/>
                  </a:lnTo>
                  <a:lnTo>
                    <a:pt x="120161" y="1109286"/>
                  </a:lnTo>
                  <a:lnTo>
                    <a:pt x="137315" y="1067202"/>
                  </a:lnTo>
                  <a:lnTo>
                    <a:pt x="155523" y="1025672"/>
                  </a:lnTo>
                  <a:lnTo>
                    <a:pt x="174769" y="984713"/>
                  </a:lnTo>
                  <a:lnTo>
                    <a:pt x="195036" y="944342"/>
                  </a:lnTo>
                  <a:lnTo>
                    <a:pt x="216306" y="904575"/>
                  </a:lnTo>
                  <a:lnTo>
                    <a:pt x="238564" y="865428"/>
                  </a:lnTo>
                  <a:lnTo>
                    <a:pt x="261793" y="826920"/>
                  </a:lnTo>
                  <a:lnTo>
                    <a:pt x="285975" y="789066"/>
                  </a:lnTo>
                  <a:lnTo>
                    <a:pt x="311096" y="751883"/>
                  </a:lnTo>
                  <a:lnTo>
                    <a:pt x="337137" y="715387"/>
                  </a:lnTo>
                  <a:lnTo>
                    <a:pt x="364082" y="679596"/>
                  </a:lnTo>
                  <a:lnTo>
                    <a:pt x="391914" y="644526"/>
                  </a:lnTo>
                  <a:lnTo>
                    <a:pt x="420618" y="610193"/>
                  </a:lnTo>
                  <a:lnTo>
                    <a:pt x="450175" y="576614"/>
                  </a:lnTo>
                  <a:lnTo>
                    <a:pt x="480571" y="543807"/>
                  </a:lnTo>
                  <a:lnTo>
                    <a:pt x="511786" y="511786"/>
                  </a:lnTo>
                  <a:lnTo>
                    <a:pt x="543807" y="480571"/>
                  </a:lnTo>
                  <a:lnTo>
                    <a:pt x="576614" y="450175"/>
                  </a:lnTo>
                  <a:lnTo>
                    <a:pt x="610193" y="420618"/>
                  </a:lnTo>
                  <a:lnTo>
                    <a:pt x="644526" y="391914"/>
                  </a:lnTo>
                  <a:lnTo>
                    <a:pt x="679596" y="364082"/>
                  </a:lnTo>
                  <a:lnTo>
                    <a:pt x="715387" y="337137"/>
                  </a:lnTo>
                  <a:lnTo>
                    <a:pt x="751883" y="311096"/>
                  </a:lnTo>
                  <a:lnTo>
                    <a:pt x="789066" y="285975"/>
                  </a:lnTo>
                  <a:lnTo>
                    <a:pt x="826920" y="261793"/>
                  </a:lnTo>
                  <a:lnTo>
                    <a:pt x="865428" y="238564"/>
                  </a:lnTo>
                  <a:lnTo>
                    <a:pt x="904575" y="216306"/>
                  </a:lnTo>
                  <a:lnTo>
                    <a:pt x="944342" y="195036"/>
                  </a:lnTo>
                  <a:lnTo>
                    <a:pt x="984713" y="174769"/>
                  </a:lnTo>
                  <a:lnTo>
                    <a:pt x="1025672" y="155523"/>
                  </a:lnTo>
                  <a:lnTo>
                    <a:pt x="1067202" y="137315"/>
                  </a:lnTo>
                  <a:lnTo>
                    <a:pt x="1109286" y="120161"/>
                  </a:lnTo>
                  <a:lnTo>
                    <a:pt x="1151909" y="104077"/>
                  </a:lnTo>
                  <a:lnTo>
                    <a:pt x="1195052" y="89081"/>
                  </a:lnTo>
                  <a:lnTo>
                    <a:pt x="1238699" y="75188"/>
                  </a:lnTo>
                  <a:lnTo>
                    <a:pt x="1282835" y="62417"/>
                  </a:lnTo>
                  <a:lnTo>
                    <a:pt x="1327441" y="50782"/>
                  </a:lnTo>
                  <a:lnTo>
                    <a:pt x="1372502" y="40302"/>
                  </a:lnTo>
                  <a:lnTo>
                    <a:pt x="1418001" y="30992"/>
                  </a:lnTo>
                  <a:lnTo>
                    <a:pt x="1463920" y="22869"/>
                  </a:lnTo>
                  <a:lnTo>
                    <a:pt x="1510244" y="15951"/>
                  </a:lnTo>
                  <a:lnTo>
                    <a:pt x="1556956" y="10253"/>
                  </a:lnTo>
                  <a:lnTo>
                    <a:pt x="1604040" y="5792"/>
                  </a:lnTo>
                  <a:lnTo>
                    <a:pt x="1651477" y="2585"/>
                  </a:lnTo>
                  <a:lnTo>
                    <a:pt x="1699253" y="649"/>
                  </a:lnTo>
                  <a:lnTo>
                    <a:pt x="1747349" y="0"/>
                  </a:lnTo>
                  <a:lnTo>
                    <a:pt x="1796925" y="702"/>
                  </a:lnTo>
                  <a:lnTo>
                    <a:pt x="1846329" y="2803"/>
                  </a:lnTo>
                  <a:lnTo>
                    <a:pt x="1895534" y="6290"/>
                  </a:lnTo>
                  <a:lnTo>
                    <a:pt x="1944514" y="11153"/>
                  </a:lnTo>
                  <a:lnTo>
                    <a:pt x="1993241" y="17380"/>
                  </a:lnTo>
                  <a:lnTo>
                    <a:pt x="2041690" y="24961"/>
                  </a:lnTo>
                  <a:lnTo>
                    <a:pt x="2089833" y="33885"/>
                  </a:lnTo>
                  <a:lnTo>
                    <a:pt x="2137643" y="44139"/>
                  </a:lnTo>
                  <a:lnTo>
                    <a:pt x="2185095" y="55715"/>
                  </a:lnTo>
                  <a:lnTo>
                    <a:pt x="2232161" y="68599"/>
                  </a:lnTo>
                  <a:lnTo>
                    <a:pt x="2278814" y="82782"/>
                  </a:lnTo>
                  <a:lnTo>
                    <a:pt x="2325028" y="98252"/>
                  </a:lnTo>
                  <a:lnTo>
                    <a:pt x="2370776" y="114998"/>
                  </a:lnTo>
                  <a:lnTo>
                    <a:pt x="2416032" y="133009"/>
                  </a:lnTo>
                  <a:lnTo>
                    <a:pt x="2460768" y="152273"/>
                  </a:lnTo>
                  <a:lnTo>
                    <a:pt x="2504958" y="172781"/>
                  </a:lnTo>
                  <a:lnTo>
                    <a:pt x="2548575" y="194521"/>
                  </a:lnTo>
                  <a:lnTo>
                    <a:pt x="2591592" y="217481"/>
                  </a:lnTo>
                  <a:lnTo>
                    <a:pt x="2633983" y="241651"/>
                  </a:lnTo>
                  <a:lnTo>
                    <a:pt x="2675722" y="267019"/>
                  </a:lnTo>
                  <a:lnTo>
                    <a:pt x="2716780" y="293575"/>
                  </a:lnTo>
                  <a:lnTo>
                    <a:pt x="2757132" y="321307"/>
                  </a:lnTo>
                  <a:lnTo>
                    <a:pt x="2796751" y="350205"/>
                  </a:lnTo>
                  <a:lnTo>
                    <a:pt x="2835610" y="380257"/>
                  </a:lnTo>
                  <a:lnTo>
                    <a:pt x="2873682" y="411452"/>
                  </a:lnTo>
                  <a:lnTo>
                    <a:pt x="2910941" y="443780"/>
                  </a:lnTo>
                  <a:lnTo>
                    <a:pt x="2947360" y="477228"/>
                  </a:lnTo>
                  <a:lnTo>
                    <a:pt x="2982912" y="511786"/>
                  </a:lnTo>
                  <a:lnTo>
                    <a:pt x="3017471" y="547339"/>
                  </a:lnTo>
                  <a:lnTo>
                    <a:pt x="3050919" y="583758"/>
                  </a:lnTo>
                  <a:lnTo>
                    <a:pt x="3083247" y="621017"/>
                  </a:lnTo>
                  <a:lnTo>
                    <a:pt x="3114442" y="659089"/>
                  </a:lnTo>
                  <a:lnTo>
                    <a:pt x="3144494" y="697948"/>
                  </a:lnTo>
                  <a:lnTo>
                    <a:pt x="3173392" y="737567"/>
                  </a:lnTo>
                  <a:lnTo>
                    <a:pt x="3201124" y="777919"/>
                  </a:lnTo>
                  <a:lnTo>
                    <a:pt x="3227680" y="818977"/>
                  </a:lnTo>
                  <a:lnTo>
                    <a:pt x="3253048" y="860716"/>
                  </a:lnTo>
                  <a:lnTo>
                    <a:pt x="3277218" y="903107"/>
                  </a:lnTo>
                  <a:lnTo>
                    <a:pt x="3300178" y="946124"/>
                  </a:lnTo>
                  <a:lnTo>
                    <a:pt x="3321918" y="989742"/>
                  </a:lnTo>
                  <a:lnTo>
                    <a:pt x="3342426" y="1033932"/>
                  </a:lnTo>
                  <a:lnTo>
                    <a:pt x="3361690" y="1078668"/>
                  </a:lnTo>
                  <a:lnTo>
                    <a:pt x="3379701" y="1123923"/>
                  </a:lnTo>
                  <a:lnTo>
                    <a:pt x="3396447" y="1169671"/>
                  </a:lnTo>
                  <a:lnTo>
                    <a:pt x="3411917" y="1215885"/>
                  </a:lnTo>
                  <a:lnTo>
                    <a:pt x="3426100" y="1262539"/>
                  </a:lnTo>
                  <a:lnTo>
                    <a:pt x="3438984" y="1309604"/>
                  </a:lnTo>
                  <a:lnTo>
                    <a:pt x="3450560" y="1357056"/>
                  </a:lnTo>
                  <a:lnTo>
                    <a:pt x="3460814" y="1404867"/>
                  </a:lnTo>
                  <a:lnTo>
                    <a:pt x="3469738" y="1453010"/>
                  </a:lnTo>
                  <a:lnTo>
                    <a:pt x="3477319" y="1501458"/>
                  </a:lnTo>
                  <a:lnTo>
                    <a:pt x="3483546" y="1550185"/>
                  </a:lnTo>
                  <a:lnTo>
                    <a:pt x="3488409" y="1599165"/>
                  </a:lnTo>
                  <a:lnTo>
                    <a:pt x="3491896" y="1648370"/>
                  </a:lnTo>
                  <a:lnTo>
                    <a:pt x="3493997" y="1697774"/>
                  </a:lnTo>
                  <a:lnTo>
                    <a:pt x="3494699" y="1747349"/>
                  </a:lnTo>
                  <a:lnTo>
                    <a:pt x="3494050" y="1795446"/>
                  </a:lnTo>
                  <a:lnTo>
                    <a:pt x="3492114" y="1843222"/>
                  </a:lnTo>
                  <a:lnTo>
                    <a:pt x="3488907" y="1890659"/>
                  </a:lnTo>
                  <a:lnTo>
                    <a:pt x="3484446" y="1937743"/>
                  </a:lnTo>
                  <a:lnTo>
                    <a:pt x="3478748" y="1984455"/>
                  </a:lnTo>
                  <a:lnTo>
                    <a:pt x="3471830" y="2030779"/>
                  </a:lnTo>
                  <a:lnTo>
                    <a:pt x="3463707" y="2076698"/>
                  </a:lnTo>
                  <a:lnTo>
                    <a:pt x="3454397" y="2122197"/>
                  </a:lnTo>
                  <a:lnTo>
                    <a:pt x="3443917" y="2167258"/>
                  </a:lnTo>
                  <a:lnTo>
                    <a:pt x="3432282" y="2211864"/>
                  </a:lnTo>
                  <a:lnTo>
                    <a:pt x="3419511" y="2256000"/>
                  </a:lnTo>
                  <a:lnTo>
                    <a:pt x="3405618" y="2299647"/>
                  </a:lnTo>
                  <a:lnTo>
                    <a:pt x="3390622" y="2342790"/>
                  </a:lnTo>
                  <a:lnTo>
                    <a:pt x="3374538" y="2385413"/>
                  </a:lnTo>
                  <a:lnTo>
                    <a:pt x="3357384" y="2427497"/>
                  </a:lnTo>
                  <a:lnTo>
                    <a:pt x="3339176" y="2469027"/>
                  </a:lnTo>
                  <a:lnTo>
                    <a:pt x="3319930" y="2509986"/>
                  </a:lnTo>
                  <a:lnTo>
                    <a:pt x="3299663" y="2550357"/>
                  </a:lnTo>
                  <a:lnTo>
                    <a:pt x="3278393" y="2590124"/>
                  </a:lnTo>
                  <a:lnTo>
                    <a:pt x="3256135" y="2629270"/>
                  </a:lnTo>
                  <a:lnTo>
                    <a:pt x="3232906" y="2667779"/>
                  </a:lnTo>
                  <a:lnTo>
                    <a:pt x="3208724" y="2705633"/>
                  </a:lnTo>
                  <a:lnTo>
                    <a:pt x="3183603" y="2742816"/>
                  </a:lnTo>
                  <a:lnTo>
                    <a:pt x="3157562" y="2779312"/>
                  </a:lnTo>
                  <a:lnTo>
                    <a:pt x="3130617" y="2815103"/>
                  </a:lnTo>
                  <a:lnTo>
                    <a:pt x="3102785" y="2850173"/>
                  </a:lnTo>
                  <a:lnTo>
                    <a:pt x="3074081" y="2884506"/>
                  </a:lnTo>
                  <a:lnTo>
                    <a:pt x="3044524" y="2918085"/>
                  </a:lnTo>
                  <a:lnTo>
                    <a:pt x="3014128" y="2950892"/>
                  </a:lnTo>
                  <a:lnTo>
                    <a:pt x="2982913" y="2982913"/>
                  </a:lnTo>
                  <a:lnTo>
                    <a:pt x="2950892" y="3014128"/>
                  </a:lnTo>
                  <a:lnTo>
                    <a:pt x="2918085" y="3044524"/>
                  </a:lnTo>
                  <a:lnTo>
                    <a:pt x="2884506" y="3074081"/>
                  </a:lnTo>
                  <a:lnTo>
                    <a:pt x="2850173" y="3102785"/>
                  </a:lnTo>
                  <a:lnTo>
                    <a:pt x="2815103" y="3130617"/>
                  </a:lnTo>
                  <a:lnTo>
                    <a:pt x="2779312" y="3157562"/>
                  </a:lnTo>
                  <a:lnTo>
                    <a:pt x="2742816" y="3183603"/>
                  </a:lnTo>
                  <a:lnTo>
                    <a:pt x="2705633" y="3208724"/>
                  </a:lnTo>
                  <a:lnTo>
                    <a:pt x="2667779" y="3232906"/>
                  </a:lnTo>
                  <a:lnTo>
                    <a:pt x="2629270" y="3256135"/>
                  </a:lnTo>
                  <a:lnTo>
                    <a:pt x="2590124" y="3278393"/>
                  </a:lnTo>
                  <a:lnTo>
                    <a:pt x="2550357" y="3299663"/>
                  </a:lnTo>
                  <a:lnTo>
                    <a:pt x="2509986" y="3319930"/>
                  </a:lnTo>
                  <a:lnTo>
                    <a:pt x="2469027" y="3339176"/>
                  </a:lnTo>
                  <a:lnTo>
                    <a:pt x="2427497" y="3357384"/>
                  </a:lnTo>
                  <a:lnTo>
                    <a:pt x="2385413" y="3374538"/>
                  </a:lnTo>
                  <a:lnTo>
                    <a:pt x="2342790" y="3390622"/>
                  </a:lnTo>
                  <a:lnTo>
                    <a:pt x="2299647" y="3405618"/>
                  </a:lnTo>
                  <a:lnTo>
                    <a:pt x="2256000" y="3419511"/>
                  </a:lnTo>
                  <a:lnTo>
                    <a:pt x="2211864" y="3432282"/>
                  </a:lnTo>
                  <a:lnTo>
                    <a:pt x="2167258" y="3443917"/>
                  </a:lnTo>
                  <a:lnTo>
                    <a:pt x="2122197" y="3454397"/>
                  </a:lnTo>
                  <a:lnTo>
                    <a:pt x="2076698" y="3463707"/>
                  </a:lnTo>
                  <a:lnTo>
                    <a:pt x="2030779" y="3471830"/>
                  </a:lnTo>
                  <a:lnTo>
                    <a:pt x="1984455" y="3478748"/>
                  </a:lnTo>
                  <a:lnTo>
                    <a:pt x="1937743" y="3484446"/>
                  </a:lnTo>
                  <a:lnTo>
                    <a:pt x="1890659" y="3488907"/>
                  </a:lnTo>
                  <a:lnTo>
                    <a:pt x="1843222" y="3492114"/>
                  </a:lnTo>
                  <a:lnTo>
                    <a:pt x="1795446" y="3494050"/>
                  </a:lnTo>
                  <a:lnTo>
                    <a:pt x="1747349" y="3494699"/>
                  </a:lnTo>
                  <a:lnTo>
                    <a:pt x="1699253" y="3494050"/>
                  </a:lnTo>
                  <a:lnTo>
                    <a:pt x="1651477" y="3492114"/>
                  </a:lnTo>
                  <a:lnTo>
                    <a:pt x="1604040" y="3488907"/>
                  </a:lnTo>
                  <a:lnTo>
                    <a:pt x="1556956" y="3484446"/>
                  </a:lnTo>
                  <a:lnTo>
                    <a:pt x="1510244" y="3478748"/>
                  </a:lnTo>
                  <a:lnTo>
                    <a:pt x="1463920" y="3471830"/>
                  </a:lnTo>
                  <a:lnTo>
                    <a:pt x="1418001" y="3463707"/>
                  </a:lnTo>
                  <a:lnTo>
                    <a:pt x="1372502" y="3454397"/>
                  </a:lnTo>
                  <a:lnTo>
                    <a:pt x="1327441" y="3443917"/>
                  </a:lnTo>
                  <a:lnTo>
                    <a:pt x="1282835" y="3432282"/>
                  </a:lnTo>
                  <a:lnTo>
                    <a:pt x="1238699" y="3419511"/>
                  </a:lnTo>
                  <a:lnTo>
                    <a:pt x="1195052" y="3405618"/>
                  </a:lnTo>
                  <a:lnTo>
                    <a:pt x="1151909" y="3390622"/>
                  </a:lnTo>
                  <a:lnTo>
                    <a:pt x="1109286" y="3374538"/>
                  </a:lnTo>
                  <a:lnTo>
                    <a:pt x="1067202" y="3357384"/>
                  </a:lnTo>
                  <a:lnTo>
                    <a:pt x="1025672" y="3339176"/>
                  </a:lnTo>
                  <a:lnTo>
                    <a:pt x="984713" y="3319930"/>
                  </a:lnTo>
                  <a:lnTo>
                    <a:pt x="944342" y="3299663"/>
                  </a:lnTo>
                  <a:lnTo>
                    <a:pt x="904575" y="3278393"/>
                  </a:lnTo>
                  <a:lnTo>
                    <a:pt x="865428" y="3256135"/>
                  </a:lnTo>
                  <a:lnTo>
                    <a:pt x="826920" y="3232906"/>
                  </a:lnTo>
                  <a:lnTo>
                    <a:pt x="789066" y="3208724"/>
                  </a:lnTo>
                  <a:lnTo>
                    <a:pt x="751883" y="3183603"/>
                  </a:lnTo>
                  <a:lnTo>
                    <a:pt x="715387" y="3157562"/>
                  </a:lnTo>
                  <a:lnTo>
                    <a:pt x="679596" y="3130617"/>
                  </a:lnTo>
                  <a:lnTo>
                    <a:pt x="644526" y="3102785"/>
                  </a:lnTo>
                  <a:lnTo>
                    <a:pt x="610193" y="3074081"/>
                  </a:lnTo>
                  <a:lnTo>
                    <a:pt x="576614" y="3044524"/>
                  </a:lnTo>
                  <a:lnTo>
                    <a:pt x="543807" y="3014128"/>
                  </a:lnTo>
                  <a:lnTo>
                    <a:pt x="511786" y="2982913"/>
                  </a:lnTo>
                  <a:lnTo>
                    <a:pt x="480571" y="2950892"/>
                  </a:lnTo>
                  <a:lnTo>
                    <a:pt x="450175" y="2918085"/>
                  </a:lnTo>
                  <a:lnTo>
                    <a:pt x="420618" y="2884506"/>
                  </a:lnTo>
                  <a:lnTo>
                    <a:pt x="391914" y="2850173"/>
                  </a:lnTo>
                  <a:lnTo>
                    <a:pt x="364082" y="2815103"/>
                  </a:lnTo>
                  <a:lnTo>
                    <a:pt x="337137" y="2779312"/>
                  </a:lnTo>
                  <a:lnTo>
                    <a:pt x="311096" y="2742816"/>
                  </a:lnTo>
                  <a:lnTo>
                    <a:pt x="285975" y="2705633"/>
                  </a:lnTo>
                  <a:lnTo>
                    <a:pt x="261793" y="2667779"/>
                  </a:lnTo>
                  <a:lnTo>
                    <a:pt x="238564" y="2629270"/>
                  </a:lnTo>
                  <a:lnTo>
                    <a:pt x="216306" y="2590124"/>
                  </a:lnTo>
                  <a:lnTo>
                    <a:pt x="195036" y="2550357"/>
                  </a:lnTo>
                  <a:lnTo>
                    <a:pt x="174769" y="2509986"/>
                  </a:lnTo>
                  <a:lnTo>
                    <a:pt x="155523" y="2469027"/>
                  </a:lnTo>
                  <a:lnTo>
                    <a:pt x="137315" y="2427497"/>
                  </a:lnTo>
                  <a:lnTo>
                    <a:pt x="120161" y="2385413"/>
                  </a:lnTo>
                  <a:lnTo>
                    <a:pt x="104077" y="2342790"/>
                  </a:lnTo>
                  <a:lnTo>
                    <a:pt x="89081" y="2299647"/>
                  </a:lnTo>
                  <a:lnTo>
                    <a:pt x="75188" y="2256000"/>
                  </a:lnTo>
                  <a:lnTo>
                    <a:pt x="62417" y="2211864"/>
                  </a:lnTo>
                  <a:lnTo>
                    <a:pt x="50782" y="2167258"/>
                  </a:lnTo>
                  <a:lnTo>
                    <a:pt x="40302" y="2122197"/>
                  </a:lnTo>
                  <a:lnTo>
                    <a:pt x="30992" y="2076698"/>
                  </a:lnTo>
                  <a:lnTo>
                    <a:pt x="22869" y="2030779"/>
                  </a:lnTo>
                  <a:lnTo>
                    <a:pt x="15951" y="1984455"/>
                  </a:lnTo>
                  <a:lnTo>
                    <a:pt x="10253" y="1937743"/>
                  </a:lnTo>
                  <a:lnTo>
                    <a:pt x="5792" y="1890659"/>
                  </a:lnTo>
                  <a:lnTo>
                    <a:pt x="2585" y="1843222"/>
                  </a:lnTo>
                  <a:lnTo>
                    <a:pt x="649" y="1795446"/>
                  </a:lnTo>
                  <a:lnTo>
                    <a:pt x="0" y="1747349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9525" y="0"/>
            <a:ext cx="8736965" cy="5162550"/>
            <a:chOff x="-9525" y="0"/>
            <a:chExt cx="8736965" cy="5162550"/>
          </a:xfrm>
        </p:grpSpPr>
        <p:sp>
          <p:nvSpPr>
            <p:cNvPr id="7" name="object 7"/>
            <p:cNvSpPr/>
            <p:nvPr/>
          </p:nvSpPr>
          <p:spPr>
            <a:xfrm>
              <a:off x="702175" y="3012748"/>
              <a:ext cx="2301875" cy="777875"/>
            </a:xfrm>
            <a:custGeom>
              <a:avLst/>
              <a:gdLst/>
              <a:ahLst/>
              <a:cxnLst/>
              <a:rect l="l" t="t" r="r" b="b"/>
              <a:pathLst>
                <a:path w="2301875" h="777875">
                  <a:moveTo>
                    <a:pt x="0" y="777326"/>
                  </a:moveTo>
                  <a:lnTo>
                    <a:pt x="230160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190" y="2973412"/>
              <a:ext cx="111023" cy="78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9424" y="470774"/>
              <a:ext cx="2089150" cy="889000"/>
            </a:xfrm>
            <a:custGeom>
              <a:avLst/>
              <a:gdLst/>
              <a:ahLst/>
              <a:cxnLst/>
              <a:rect l="l" t="t" r="r" b="b"/>
              <a:pathLst>
                <a:path w="2089150" h="889000">
                  <a:moveTo>
                    <a:pt x="0" y="0"/>
                  </a:moveTo>
                  <a:lnTo>
                    <a:pt x="2089024" y="888849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605" y="1321145"/>
              <a:ext cx="110918" cy="81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0899" y="2242099"/>
              <a:ext cx="2160270" cy="0"/>
            </a:xfrm>
            <a:custGeom>
              <a:avLst/>
              <a:gdLst/>
              <a:ahLst/>
              <a:cxnLst/>
              <a:rect l="l" t="t" r="r" b="b"/>
              <a:pathLst>
                <a:path w="2160270">
                  <a:moveTo>
                    <a:pt x="0" y="0"/>
                  </a:moveTo>
                  <a:lnTo>
                    <a:pt x="2159999" y="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1375" y="2201109"/>
              <a:ext cx="105500" cy="819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513" y="233100"/>
              <a:ext cx="352424" cy="304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70988" y="2235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363" y="3061025"/>
              <a:ext cx="295274" cy="3619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0837" y="3051499"/>
              <a:ext cx="314325" cy="381000"/>
            </a:xfrm>
            <a:custGeom>
              <a:avLst/>
              <a:gdLst/>
              <a:ahLst/>
              <a:cxnLst/>
              <a:rect l="l" t="t" r="r" b="b"/>
              <a:pathLst>
                <a:path w="314325" h="381000">
                  <a:moveTo>
                    <a:pt x="0" y="0"/>
                  </a:moveTo>
                  <a:lnTo>
                    <a:pt x="314324" y="0"/>
                  </a:lnTo>
                  <a:lnTo>
                    <a:pt x="314324" y="380999"/>
                  </a:lnTo>
                  <a:lnTo>
                    <a:pt x="0" y="380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5938" y="1758699"/>
              <a:ext cx="314324" cy="3047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36413" y="1749174"/>
              <a:ext cx="371475" cy="323850"/>
            </a:xfrm>
            <a:custGeom>
              <a:avLst/>
              <a:gdLst/>
              <a:ahLst/>
              <a:cxnLst/>
              <a:rect l="l" t="t" r="r" b="b"/>
              <a:pathLst>
                <a:path w="371475" h="323850">
                  <a:moveTo>
                    <a:pt x="0" y="0"/>
                  </a:moveTo>
                  <a:lnTo>
                    <a:pt x="371474" y="0"/>
                  </a:lnTo>
                  <a:lnTo>
                    <a:pt x="371474" y="323849"/>
                  </a:lnTo>
                  <a:lnTo>
                    <a:pt x="0" y="3238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85412" y="2433625"/>
              <a:ext cx="2112010" cy="0"/>
            </a:xfrm>
            <a:custGeom>
              <a:avLst/>
              <a:gdLst/>
              <a:ahLst/>
              <a:cxnLst/>
              <a:rect l="l" t="t" r="r" b="b"/>
              <a:pathLst>
                <a:path w="2112009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9436" y="2392634"/>
              <a:ext cx="105500" cy="819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4988" y="2555188"/>
              <a:ext cx="514349" cy="6762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55463" y="2545662"/>
              <a:ext cx="533400" cy="695325"/>
            </a:xfrm>
            <a:custGeom>
              <a:avLst/>
              <a:gdLst/>
              <a:ahLst/>
              <a:cxnLst/>
              <a:rect l="l" t="t" r="r" b="b"/>
              <a:pathLst>
                <a:path w="533400" h="695325">
                  <a:moveTo>
                    <a:pt x="0" y="0"/>
                  </a:moveTo>
                  <a:lnTo>
                    <a:pt x="533399" y="0"/>
                  </a:lnTo>
                  <a:lnTo>
                    <a:pt x="533399" y="695324"/>
                  </a:lnTo>
                  <a:lnTo>
                    <a:pt x="0" y="6953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8763" y="1290438"/>
              <a:ext cx="485774" cy="6381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389238" y="1280913"/>
              <a:ext cx="504825" cy="657225"/>
            </a:xfrm>
            <a:custGeom>
              <a:avLst/>
              <a:gdLst/>
              <a:ahLst/>
              <a:cxnLst/>
              <a:rect l="l" t="t" r="r" b="b"/>
              <a:pathLst>
                <a:path w="504825" h="657225">
                  <a:moveTo>
                    <a:pt x="0" y="0"/>
                  </a:moveTo>
                  <a:lnTo>
                    <a:pt x="504824" y="0"/>
                  </a:lnTo>
                  <a:lnTo>
                    <a:pt x="504824" y="657224"/>
                  </a:lnTo>
                  <a:lnTo>
                    <a:pt x="0" y="6572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763" y="2493038"/>
              <a:ext cx="409574" cy="7048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89238" y="2483512"/>
              <a:ext cx="428625" cy="723900"/>
            </a:xfrm>
            <a:custGeom>
              <a:avLst/>
              <a:gdLst/>
              <a:ahLst/>
              <a:cxnLst/>
              <a:rect l="l" t="t" r="r" b="b"/>
              <a:pathLst>
                <a:path w="428625" h="723900">
                  <a:moveTo>
                    <a:pt x="0" y="0"/>
                  </a:moveTo>
                  <a:lnTo>
                    <a:pt x="428624" y="0"/>
                  </a:lnTo>
                  <a:lnTo>
                    <a:pt x="428624" y="723899"/>
                  </a:lnTo>
                  <a:lnTo>
                    <a:pt x="0" y="723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525" y="712036"/>
              <a:ext cx="2129399" cy="155315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705" y="741557"/>
              <a:ext cx="811530" cy="833119"/>
            </a:xfrm>
            <a:custGeom>
              <a:avLst/>
              <a:gdLst/>
              <a:ahLst/>
              <a:cxnLst/>
              <a:rect l="l" t="t" r="r" b="b"/>
              <a:pathLst>
                <a:path w="811530" h="833119">
                  <a:moveTo>
                    <a:pt x="281468" y="0"/>
                  </a:moveTo>
                  <a:lnTo>
                    <a:pt x="811269" y="260400"/>
                  </a:lnTo>
                  <a:lnTo>
                    <a:pt x="529800" y="833066"/>
                  </a:lnTo>
                  <a:lnTo>
                    <a:pt x="0" y="572666"/>
                  </a:lnTo>
                  <a:lnTo>
                    <a:pt x="281468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509" y="3189279"/>
              <a:ext cx="2132705" cy="13204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96016" y="3671193"/>
              <a:ext cx="767080" cy="796290"/>
            </a:xfrm>
            <a:custGeom>
              <a:avLst/>
              <a:gdLst/>
              <a:ahLst/>
              <a:cxnLst/>
              <a:rect l="l" t="t" r="r" b="b"/>
              <a:pathLst>
                <a:path w="767080" h="796289">
                  <a:moveTo>
                    <a:pt x="0" y="193199"/>
                  </a:moveTo>
                  <a:lnTo>
                    <a:pt x="557700" y="0"/>
                  </a:lnTo>
                  <a:lnTo>
                    <a:pt x="766615" y="603064"/>
                  </a:lnTo>
                  <a:lnTo>
                    <a:pt x="208915" y="796264"/>
                  </a:lnTo>
                  <a:lnTo>
                    <a:pt x="0" y="193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0" y="1125539"/>
                  </a:moveTo>
                  <a:lnTo>
                    <a:pt x="0" y="0"/>
                  </a:lnTo>
                  <a:lnTo>
                    <a:pt x="1118892" y="0"/>
                  </a:lnTo>
                  <a:lnTo>
                    <a:pt x="1098422" y="60340"/>
                  </a:lnTo>
                  <a:lnTo>
                    <a:pt x="1082338" y="102963"/>
                  </a:lnTo>
                  <a:lnTo>
                    <a:pt x="1065184" y="145047"/>
                  </a:lnTo>
                  <a:lnTo>
                    <a:pt x="1046976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5"/>
                  </a:lnTo>
                  <a:lnTo>
                    <a:pt x="963935" y="346821"/>
                  </a:lnTo>
                  <a:lnTo>
                    <a:pt x="940706" y="385329"/>
                  </a:lnTo>
                  <a:lnTo>
                    <a:pt x="916524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5" y="567723"/>
                  </a:lnTo>
                  <a:lnTo>
                    <a:pt x="781881" y="602056"/>
                  </a:lnTo>
                  <a:lnTo>
                    <a:pt x="752324" y="635635"/>
                  </a:lnTo>
                  <a:lnTo>
                    <a:pt x="721928" y="668442"/>
                  </a:lnTo>
                  <a:lnTo>
                    <a:pt x="690713" y="700463"/>
                  </a:lnTo>
                  <a:lnTo>
                    <a:pt x="658692" y="731679"/>
                  </a:lnTo>
                  <a:lnTo>
                    <a:pt x="625885" y="762074"/>
                  </a:lnTo>
                  <a:lnTo>
                    <a:pt x="592306" y="791631"/>
                  </a:lnTo>
                  <a:lnTo>
                    <a:pt x="557973" y="820335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4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4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3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0" y="0"/>
              <a:ext cx="1119505" cy="1125855"/>
            </a:xfrm>
            <a:custGeom>
              <a:avLst/>
              <a:gdLst/>
              <a:ahLst/>
              <a:cxnLst/>
              <a:rect l="l" t="t" r="r" b="b"/>
              <a:pathLst>
                <a:path w="1119505" h="1125855">
                  <a:moveTo>
                    <a:pt x="1118892" y="0"/>
                  </a:moveTo>
                  <a:lnTo>
                    <a:pt x="1098422" y="60340"/>
                  </a:lnTo>
                  <a:lnTo>
                    <a:pt x="1082338" y="102963"/>
                  </a:lnTo>
                  <a:lnTo>
                    <a:pt x="1065184" y="145047"/>
                  </a:lnTo>
                  <a:lnTo>
                    <a:pt x="1046976" y="186577"/>
                  </a:lnTo>
                  <a:lnTo>
                    <a:pt x="1027730" y="227536"/>
                  </a:lnTo>
                  <a:lnTo>
                    <a:pt x="1007463" y="267907"/>
                  </a:lnTo>
                  <a:lnTo>
                    <a:pt x="986193" y="307675"/>
                  </a:lnTo>
                  <a:lnTo>
                    <a:pt x="963935" y="346821"/>
                  </a:lnTo>
                  <a:lnTo>
                    <a:pt x="940706" y="385329"/>
                  </a:lnTo>
                  <a:lnTo>
                    <a:pt x="916524" y="423183"/>
                  </a:lnTo>
                  <a:lnTo>
                    <a:pt x="891403" y="460366"/>
                  </a:lnTo>
                  <a:lnTo>
                    <a:pt x="865362" y="496862"/>
                  </a:lnTo>
                  <a:lnTo>
                    <a:pt x="838417" y="532653"/>
                  </a:lnTo>
                  <a:lnTo>
                    <a:pt x="810585" y="567723"/>
                  </a:lnTo>
                  <a:lnTo>
                    <a:pt x="781881" y="602056"/>
                  </a:lnTo>
                  <a:lnTo>
                    <a:pt x="752324" y="635635"/>
                  </a:lnTo>
                  <a:lnTo>
                    <a:pt x="721928" y="668442"/>
                  </a:lnTo>
                  <a:lnTo>
                    <a:pt x="690713" y="700463"/>
                  </a:lnTo>
                  <a:lnTo>
                    <a:pt x="658692" y="731679"/>
                  </a:lnTo>
                  <a:lnTo>
                    <a:pt x="625885" y="762074"/>
                  </a:lnTo>
                  <a:lnTo>
                    <a:pt x="592306" y="791631"/>
                  </a:lnTo>
                  <a:lnTo>
                    <a:pt x="557973" y="820335"/>
                  </a:lnTo>
                  <a:lnTo>
                    <a:pt x="522903" y="848167"/>
                  </a:lnTo>
                  <a:lnTo>
                    <a:pt x="487112" y="875112"/>
                  </a:lnTo>
                  <a:lnTo>
                    <a:pt x="450616" y="901153"/>
                  </a:lnTo>
                  <a:lnTo>
                    <a:pt x="413433" y="926274"/>
                  </a:lnTo>
                  <a:lnTo>
                    <a:pt x="375579" y="950456"/>
                  </a:lnTo>
                  <a:lnTo>
                    <a:pt x="337070" y="973685"/>
                  </a:lnTo>
                  <a:lnTo>
                    <a:pt x="297924" y="995943"/>
                  </a:lnTo>
                  <a:lnTo>
                    <a:pt x="258157" y="1017214"/>
                  </a:lnTo>
                  <a:lnTo>
                    <a:pt x="217786" y="1037480"/>
                  </a:lnTo>
                  <a:lnTo>
                    <a:pt x="176827" y="1056726"/>
                  </a:lnTo>
                  <a:lnTo>
                    <a:pt x="135297" y="1074934"/>
                  </a:lnTo>
                  <a:lnTo>
                    <a:pt x="93213" y="1092088"/>
                  </a:lnTo>
                  <a:lnTo>
                    <a:pt x="50590" y="1108172"/>
                  </a:lnTo>
                  <a:lnTo>
                    <a:pt x="7447" y="1123168"/>
                  </a:lnTo>
                  <a:lnTo>
                    <a:pt x="0" y="1125539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523784" y="2170077"/>
                  </a:moveTo>
                  <a:lnTo>
                    <a:pt x="0" y="2170077"/>
                  </a:lnTo>
                  <a:lnTo>
                    <a:pt x="0" y="0"/>
                  </a:ln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8" y="164664"/>
                  </a:lnTo>
                  <a:lnTo>
                    <a:pt x="224946" y="200216"/>
                  </a:lnTo>
                  <a:lnTo>
                    <a:pt x="258395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1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9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5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8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5" y="1683656"/>
                  </a:lnTo>
                  <a:lnTo>
                    <a:pt x="671182" y="1729576"/>
                  </a:lnTo>
                  <a:lnTo>
                    <a:pt x="661872" y="1775075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5"/>
                  </a:lnTo>
                  <a:lnTo>
                    <a:pt x="527405" y="2162864"/>
                  </a:lnTo>
                  <a:lnTo>
                    <a:pt x="523784" y="217007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2973422"/>
              <a:ext cx="702310" cy="2170430"/>
            </a:xfrm>
            <a:custGeom>
              <a:avLst/>
              <a:gdLst/>
              <a:ahLst/>
              <a:cxnLst/>
              <a:rect l="l" t="t" r="r" b="b"/>
              <a:pathLst>
                <a:path w="702310" h="2170429">
                  <a:moveTo>
                    <a:pt x="0" y="0"/>
                  </a:moveTo>
                  <a:lnTo>
                    <a:pt x="43085" y="33134"/>
                  </a:lnTo>
                  <a:lnTo>
                    <a:pt x="81157" y="64330"/>
                  </a:lnTo>
                  <a:lnTo>
                    <a:pt x="118416" y="96657"/>
                  </a:lnTo>
                  <a:lnTo>
                    <a:pt x="154835" y="130105"/>
                  </a:lnTo>
                  <a:lnTo>
                    <a:pt x="190388" y="164664"/>
                  </a:lnTo>
                  <a:lnTo>
                    <a:pt x="224946" y="200216"/>
                  </a:lnTo>
                  <a:lnTo>
                    <a:pt x="258395" y="236635"/>
                  </a:lnTo>
                  <a:lnTo>
                    <a:pt x="290722" y="273894"/>
                  </a:lnTo>
                  <a:lnTo>
                    <a:pt x="321917" y="311966"/>
                  </a:lnTo>
                  <a:lnTo>
                    <a:pt x="351969" y="350825"/>
                  </a:lnTo>
                  <a:lnTo>
                    <a:pt x="380867" y="390444"/>
                  </a:lnTo>
                  <a:lnTo>
                    <a:pt x="408599" y="430796"/>
                  </a:lnTo>
                  <a:lnTo>
                    <a:pt x="435155" y="471855"/>
                  </a:lnTo>
                  <a:lnTo>
                    <a:pt x="460523" y="513593"/>
                  </a:lnTo>
                  <a:lnTo>
                    <a:pt x="484693" y="555984"/>
                  </a:lnTo>
                  <a:lnTo>
                    <a:pt x="507653" y="599002"/>
                  </a:lnTo>
                  <a:lnTo>
                    <a:pt x="529393" y="642619"/>
                  </a:lnTo>
                  <a:lnTo>
                    <a:pt x="549901" y="686809"/>
                  </a:lnTo>
                  <a:lnTo>
                    <a:pt x="569165" y="731545"/>
                  </a:lnTo>
                  <a:lnTo>
                    <a:pt x="587176" y="776800"/>
                  </a:lnTo>
                  <a:lnTo>
                    <a:pt x="603922" y="822549"/>
                  </a:lnTo>
                  <a:lnTo>
                    <a:pt x="619392" y="868763"/>
                  </a:lnTo>
                  <a:lnTo>
                    <a:pt x="633575" y="915416"/>
                  </a:lnTo>
                  <a:lnTo>
                    <a:pt x="646459" y="962482"/>
                  </a:lnTo>
                  <a:lnTo>
                    <a:pt x="658035" y="1009933"/>
                  </a:lnTo>
                  <a:lnTo>
                    <a:pt x="668289" y="1057744"/>
                  </a:lnTo>
                  <a:lnTo>
                    <a:pt x="677213" y="1105887"/>
                  </a:lnTo>
                  <a:lnTo>
                    <a:pt x="684794" y="1154335"/>
                  </a:lnTo>
                  <a:lnTo>
                    <a:pt x="691021" y="1203063"/>
                  </a:lnTo>
                  <a:lnTo>
                    <a:pt x="695884" y="1252042"/>
                  </a:lnTo>
                  <a:lnTo>
                    <a:pt x="699371" y="1301248"/>
                  </a:lnTo>
                  <a:lnTo>
                    <a:pt x="701472" y="1350651"/>
                  </a:lnTo>
                  <a:lnTo>
                    <a:pt x="702174" y="1400227"/>
                  </a:lnTo>
                  <a:lnTo>
                    <a:pt x="701525" y="1448324"/>
                  </a:lnTo>
                  <a:lnTo>
                    <a:pt x="699589" y="1496099"/>
                  </a:lnTo>
                  <a:lnTo>
                    <a:pt x="696382" y="1543537"/>
                  </a:lnTo>
                  <a:lnTo>
                    <a:pt x="691921" y="1590620"/>
                  </a:lnTo>
                  <a:lnTo>
                    <a:pt x="686223" y="1637332"/>
                  </a:lnTo>
                  <a:lnTo>
                    <a:pt x="679305" y="1683656"/>
                  </a:lnTo>
                  <a:lnTo>
                    <a:pt x="671182" y="1729576"/>
                  </a:lnTo>
                  <a:lnTo>
                    <a:pt x="661872" y="1775075"/>
                  </a:lnTo>
                  <a:lnTo>
                    <a:pt x="651392" y="1820135"/>
                  </a:lnTo>
                  <a:lnTo>
                    <a:pt x="639757" y="1864742"/>
                  </a:lnTo>
                  <a:lnTo>
                    <a:pt x="626986" y="1908877"/>
                  </a:lnTo>
                  <a:lnTo>
                    <a:pt x="613093" y="1952525"/>
                  </a:lnTo>
                  <a:lnTo>
                    <a:pt x="598097" y="1995668"/>
                  </a:lnTo>
                  <a:lnTo>
                    <a:pt x="582013" y="2038290"/>
                  </a:lnTo>
                  <a:lnTo>
                    <a:pt x="564859" y="2080374"/>
                  </a:lnTo>
                  <a:lnTo>
                    <a:pt x="546651" y="2121905"/>
                  </a:lnTo>
                  <a:lnTo>
                    <a:pt x="527405" y="2162864"/>
                  </a:lnTo>
                  <a:lnTo>
                    <a:pt x="523784" y="2170077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811" y="653814"/>
              <a:ext cx="2050414" cy="886460"/>
            </a:xfrm>
            <a:custGeom>
              <a:avLst/>
              <a:gdLst/>
              <a:ahLst/>
              <a:cxnLst/>
              <a:rect l="l" t="t" r="r" b="b"/>
              <a:pathLst>
                <a:path w="2050414" h="886460">
                  <a:moveTo>
                    <a:pt x="2049988" y="886435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936" y="609978"/>
              <a:ext cx="110888" cy="8224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0439" y="3105099"/>
              <a:ext cx="2310130" cy="796290"/>
            </a:xfrm>
            <a:custGeom>
              <a:avLst/>
              <a:gdLst/>
              <a:ahLst/>
              <a:cxnLst/>
              <a:rect l="l" t="t" r="r" b="b"/>
              <a:pathLst>
                <a:path w="2310130" h="796289">
                  <a:moveTo>
                    <a:pt x="2309635" y="0"/>
                  </a:moveTo>
                  <a:lnTo>
                    <a:pt x="0" y="795862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179" y="3861689"/>
              <a:ext cx="111035" cy="78547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018300" y="957555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“local</a:t>
            </a:r>
            <a:r>
              <a:rPr sz="1800" spc="-8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06362" y="3445535"/>
            <a:ext cx="1685289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“Upstream</a:t>
            </a:r>
            <a:endParaRPr sz="2800" dirty="0">
              <a:latin typeface="Corbel" panose="020B0503020204020204" pitchFamily="34" charset="0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gradient”</a:t>
            </a:r>
            <a:endParaRPr sz="2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8472458" y="4456061"/>
            <a:ext cx="5487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latin typeface="Corbel" panose="020B0503020204020204" pitchFamily="34" charset="0"/>
              </a:rPr>
              <a:t>Lectur</a:t>
            </a:r>
            <a:r>
              <a:rPr dirty="0">
                <a:latin typeface="Corbel" panose="020B0503020204020204" pitchFamily="34" charset="0"/>
              </a:rPr>
              <a:t>e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4</a:t>
            </a:r>
            <a:r>
              <a:rPr spc="-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-</a:t>
            </a:r>
            <a:r>
              <a:rPr spc="-125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dirty="0">
                <a:latin typeface="Corbel" panose="020B0503020204020204" pitchFamily="34" charset="0"/>
              </a:rPr>
              <a:t>41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859" y="1959808"/>
            <a:ext cx="18376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“Downstream  </a:t>
            </a:r>
            <a:r>
              <a:rPr sz="2400" spc="-5" dirty="0">
                <a:solidFill>
                  <a:srgbClr val="FF0000"/>
                </a:solidFill>
                <a:latin typeface="Corbel" panose="020B0503020204020204" pitchFamily="34" charset="0"/>
                <a:cs typeface="Arial MT"/>
              </a:rPr>
              <a:t>gradients”</a:t>
            </a:r>
            <a:endParaRPr sz="24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D43149DE-3635-8E51-650C-AE449B33028D}"/>
              </a:ext>
            </a:extLst>
          </p:cNvPr>
          <p:cNvSpPr txBox="1"/>
          <p:nvPr/>
        </p:nvSpPr>
        <p:spPr>
          <a:xfrm>
            <a:off x="4626167" y="1839255"/>
            <a:ext cx="19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Corbel" panose="020B0503020204020204" pitchFamily="34" charset="0"/>
                <a:cs typeface="Arial MT"/>
              </a:rPr>
              <a:t>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1BEACF-6F4E-4830-10F5-0BD989CC235B}"/>
              </a:ext>
            </a:extLst>
          </p:cNvPr>
          <p:cNvSpPr txBox="1"/>
          <p:nvPr/>
        </p:nvSpPr>
        <p:spPr>
          <a:xfrm>
            <a:off x="3941021" y="4953063"/>
            <a:ext cx="139974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788" kern="1200" dirty="0">
                <a:latin typeface="Corbel" panose="020B0503020204020204" pitchFamily="34" charset="0"/>
                <a:ea typeface="+mn-ea"/>
                <a:cs typeface="+mn-cs"/>
              </a:rPr>
              <a:t>Figure from Andrej </a:t>
            </a:r>
            <a:r>
              <a:rPr lang="en-US" sz="788" kern="1200" dirty="0" err="1">
                <a:latin typeface="Corbel" panose="020B0503020204020204" pitchFamily="34" charset="0"/>
                <a:ea typeface="+mn-ea"/>
                <a:cs typeface="+mn-cs"/>
              </a:rPr>
              <a:t>Karpathy</a:t>
            </a:r>
            <a:endParaRPr lang="en-US" sz="788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https://playground.tensorflow.org/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C921938-476A-4922-BE24-3B8F6A2854D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85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/>
              <a:t>Training neural networks: back-propagation</a:t>
            </a:r>
          </a:p>
          <a:p>
            <a:pPr>
              <a:buFont typeface="+mj-lt"/>
              <a:buAutoNum type="arabicPeriod"/>
            </a:pPr>
            <a:r>
              <a:rPr lang="en-US">
                <a:solidFill>
                  <a:srgbClr val="C00000"/>
                </a:solidFill>
              </a:rPr>
              <a:t>Backprop in practice </a:t>
            </a:r>
          </a:p>
          <a:p>
            <a:pPr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10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6AA6-646B-FCA5-CF71-DA17ECD6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 in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AEAE-942A-29E9-B132-6D3A5913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2BD2B95-F624-1E74-7651-476691EDD4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63" y="1223394"/>
            <a:ext cx="2838449" cy="438149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4E7FA63C-7077-D2AC-D87E-CB50C47C47DD}"/>
              </a:ext>
            </a:extLst>
          </p:cNvPr>
          <p:cNvGrpSpPr/>
          <p:nvPr/>
        </p:nvGrpSpPr>
        <p:grpSpPr>
          <a:xfrm>
            <a:off x="4302210" y="185487"/>
            <a:ext cx="4530090" cy="2075814"/>
            <a:chOff x="4496425" y="145149"/>
            <a:chExt cx="4530090" cy="20758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FA263A04-597A-5391-88F9-37E722426C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DB8C232-F3F3-2CB7-37AF-CD005139072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E931829-5ACA-0F16-F395-558E55DEBE5E}"/>
                </a:ext>
              </a:extLst>
            </p:cNvPr>
            <p:cNvSpPr/>
            <p:nvPr/>
          </p:nvSpPr>
          <p:spPr>
            <a:xfrm>
              <a:off x="4702048" y="201701"/>
              <a:ext cx="4144010" cy="1968500"/>
            </a:xfrm>
            <a:custGeom>
              <a:avLst/>
              <a:gdLst/>
              <a:ahLst/>
              <a:cxnLst/>
              <a:rect l="l" t="t" r="r" b="b"/>
              <a:pathLst>
                <a:path w="4144009" h="1968500">
                  <a:moveTo>
                    <a:pt x="285292" y="1539506"/>
                  </a:moveTo>
                  <a:lnTo>
                    <a:pt x="89700" y="1539506"/>
                  </a:lnTo>
                  <a:lnTo>
                    <a:pt x="89700" y="1735099"/>
                  </a:lnTo>
                  <a:lnTo>
                    <a:pt x="285292" y="1735099"/>
                  </a:lnTo>
                  <a:lnTo>
                    <a:pt x="285292" y="1539506"/>
                  </a:lnTo>
                  <a:close/>
                </a:path>
                <a:path w="4144009" h="1968500">
                  <a:moveTo>
                    <a:pt x="285292" y="769759"/>
                  </a:moveTo>
                  <a:lnTo>
                    <a:pt x="89700" y="769759"/>
                  </a:lnTo>
                  <a:lnTo>
                    <a:pt x="89700" y="965352"/>
                  </a:lnTo>
                  <a:lnTo>
                    <a:pt x="285292" y="965352"/>
                  </a:lnTo>
                  <a:lnTo>
                    <a:pt x="285292" y="769759"/>
                  </a:lnTo>
                  <a:close/>
                </a:path>
                <a:path w="4144009" h="1968500">
                  <a:moveTo>
                    <a:pt x="291693" y="0"/>
                  </a:moveTo>
                  <a:lnTo>
                    <a:pt x="96100" y="0"/>
                  </a:lnTo>
                  <a:lnTo>
                    <a:pt x="96100" y="195605"/>
                  </a:lnTo>
                  <a:lnTo>
                    <a:pt x="291693" y="195605"/>
                  </a:lnTo>
                  <a:lnTo>
                    <a:pt x="291693" y="0"/>
                  </a:lnTo>
                  <a:close/>
                </a:path>
                <a:path w="4144009" h="1968500">
                  <a:moveTo>
                    <a:pt x="374992" y="1810232"/>
                  </a:moveTo>
                  <a:lnTo>
                    <a:pt x="0" y="1810232"/>
                  </a:lnTo>
                  <a:lnTo>
                    <a:pt x="0" y="1968334"/>
                  </a:lnTo>
                  <a:lnTo>
                    <a:pt x="374992" y="1968334"/>
                  </a:lnTo>
                  <a:lnTo>
                    <a:pt x="374992" y="1810232"/>
                  </a:lnTo>
                  <a:close/>
                </a:path>
                <a:path w="4144009" h="1968500">
                  <a:moveTo>
                    <a:pt x="374992" y="254304"/>
                  </a:moveTo>
                  <a:lnTo>
                    <a:pt x="0" y="254304"/>
                  </a:lnTo>
                  <a:lnTo>
                    <a:pt x="0" y="517702"/>
                  </a:lnTo>
                  <a:lnTo>
                    <a:pt x="374992" y="517702"/>
                  </a:lnTo>
                  <a:lnTo>
                    <a:pt x="374992" y="254304"/>
                  </a:lnTo>
                  <a:close/>
                </a:path>
                <a:path w="4144009" h="1968500">
                  <a:moveTo>
                    <a:pt x="447624" y="1013104"/>
                  </a:moveTo>
                  <a:lnTo>
                    <a:pt x="72618" y="1013104"/>
                  </a:lnTo>
                  <a:lnTo>
                    <a:pt x="72618" y="1276502"/>
                  </a:lnTo>
                  <a:lnTo>
                    <a:pt x="447624" y="1276502"/>
                  </a:lnTo>
                  <a:lnTo>
                    <a:pt x="447624" y="1013104"/>
                  </a:lnTo>
                  <a:close/>
                </a:path>
                <a:path w="4144009" h="1968500">
                  <a:moveTo>
                    <a:pt x="2157044" y="391210"/>
                  </a:moveTo>
                  <a:lnTo>
                    <a:pt x="1961451" y="391210"/>
                  </a:lnTo>
                  <a:lnTo>
                    <a:pt x="1961451" y="586803"/>
                  </a:lnTo>
                  <a:lnTo>
                    <a:pt x="2157044" y="586803"/>
                  </a:lnTo>
                  <a:lnTo>
                    <a:pt x="2157044" y="391210"/>
                  </a:lnTo>
                  <a:close/>
                </a:path>
                <a:path w="4144009" h="1968500">
                  <a:moveTo>
                    <a:pt x="2315489" y="654850"/>
                  </a:moveTo>
                  <a:lnTo>
                    <a:pt x="1940496" y="654850"/>
                  </a:lnTo>
                  <a:lnTo>
                    <a:pt x="1940496" y="918260"/>
                  </a:lnTo>
                  <a:lnTo>
                    <a:pt x="2315489" y="918260"/>
                  </a:lnTo>
                  <a:lnTo>
                    <a:pt x="2315489" y="654850"/>
                  </a:lnTo>
                  <a:close/>
                </a:path>
                <a:path w="4144009" h="1968500">
                  <a:moveTo>
                    <a:pt x="4143514" y="1198232"/>
                  </a:moveTo>
                  <a:lnTo>
                    <a:pt x="3768521" y="1198232"/>
                  </a:lnTo>
                  <a:lnTo>
                    <a:pt x="3768521" y="1461630"/>
                  </a:lnTo>
                  <a:lnTo>
                    <a:pt x="4143514" y="1461630"/>
                  </a:lnTo>
                  <a:lnTo>
                    <a:pt x="4143514" y="1198232"/>
                  </a:lnTo>
                  <a:close/>
                </a:path>
                <a:path w="4144009" h="1968500">
                  <a:moveTo>
                    <a:pt x="4143514" y="965352"/>
                  </a:moveTo>
                  <a:lnTo>
                    <a:pt x="3858222" y="965352"/>
                  </a:lnTo>
                  <a:lnTo>
                    <a:pt x="3858222" y="1160957"/>
                  </a:lnTo>
                  <a:lnTo>
                    <a:pt x="4143514" y="1160957"/>
                  </a:lnTo>
                  <a:lnTo>
                    <a:pt x="4143514" y="965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DE4497-8FED-2CFB-9D94-2FC03F73DDE1}"/>
              </a:ext>
            </a:extLst>
          </p:cNvPr>
          <p:cNvSpPr txBox="1"/>
          <p:nvPr/>
        </p:nvSpPr>
        <p:spPr>
          <a:xfrm>
            <a:off x="314264" y="2680921"/>
            <a:ext cx="85206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=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x+y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)*z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Define the computation graph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f.backward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PyTorch’s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internal backward gradient computation</a:t>
            </a: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'Gradients after backpropagation:'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A00F3F64-BBF2-B09F-0358-69890A2C0B72}"/>
              </a:ext>
            </a:extLst>
          </p:cNvPr>
          <p:cNvSpPr txBox="1"/>
          <p:nvPr/>
        </p:nvSpPr>
        <p:spPr>
          <a:xfrm>
            <a:off x="645844" y="2010652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</a:t>
            </a:r>
            <a:r>
              <a:rPr sz="2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ant: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11" name="object 20">
            <a:extLst>
              <a:ext uri="{FF2B5EF4-FFF2-40B4-BE49-F238E27FC236}">
                <a16:creationId xmlns:a16="http://schemas.microsoft.com/office/drawing/2014/main" id="{E459EA8E-F001-C85A-B968-15ED6C1129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1145" y="1892894"/>
            <a:ext cx="1565691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80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3407-5368-2527-D9C2-878E74E9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PyTorch’s</a:t>
            </a:r>
            <a:r>
              <a:rPr lang="en-US" dirty="0"/>
              <a:t> Implementation: Forward/Backward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5152-BFEB-06DD-DDBF-E3EFF170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has implementation of forward/backward operations for various operators. </a:t>
            </a:r>
          </a:p>
          <a:p>
            <a:r>
              <a:rPr lang="en-US" dirty="0"/>
              <a:t>Example: multiplication operator</a:t>
            </a:r>
          </a:p>
        </p:txBody>
      </p:sp>
      <p:pic>
        <p:nvPicPr>
          <p:cNvPr id="4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634D2C6B-1D2E-10C1-CC2E-C20E1909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43" y="2011949"/>
            <a:ext cx="4790265" cy="289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9C1CD18A-C4C5-CB8B-42A6-B2EEC3269A0E}"/>
              </a:ext>
            </a:extLst>
          </p:cNvPr>
          <p:cNvPicPr/>
          <p:nvPr/>
        </p:nvPicPr>
        <p:blipFill rotWithShape="1">
          <a:blip r:embed="rId3" cstate="print"/>
          <a:srcRect r="64334" b="33572"/>
          <a:stretch/>
        </p:blipFill>
        <p:spPr>
          <a:xfrm>
            <a:off x="912732" y="2370150"/>
            <a:ext cx="2310570" cy="1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B31E-1CBA-F380-8577-F380DA43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PyTorch</a:t>
            </a:r>
            <a:r>
              <a:rPr lang="en-US"/>
              <a:t> Operators 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FE6840-C95A-76EC-79DF-6E7148219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91" y="1017725"/>
            <a:ext cx="4375690" cy="42472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413EF-7267-2AF3-BD8D-65A1F0B81517}"/>
              </a:ext>
            </a:extLst>
          </p:cNvPr>
          <p:cNvSpPr txBox="1"/>
          <p:nvPr/>
        </p:nvSpPr>
        <p:spPr>
          <a:xfrm>
            <a:off x="3941180" y="445025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latin typeface="Corbel" panose="020B0503020204020204" pitchFamily="34" charset="0"/>
              </a:rPr>
              <a:t>PyTorch’s</a:t>
            </a:r>
            <a:r>
              <a:rPr lang="en-US">
                <a:latin typeface="Corbel" panose="020B0503020204020204" pitchFamily="34" charset="0"/>
              </a:rPr>
              <a:t> lower-level functions translate activities to graphics processor via libraries like OpenGL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BDF1B09-9C35-F286-4B0C-2FF65B13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149714"/>
            <a:ext cx="4493847" cy="43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3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46D4-F0D0-1E9B-83A0-F7145DF2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 Activation Functions 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EF6089-352A-A435-9161-A25401851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54" y="1071503"/>
            <a:ext cx="4252094" cy="4232700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39597D-59BC-1839-F672-EC69D531B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2"/>
          <a:stretch/>
        </p:blipFill>
        <p:spPr>
          <a:xfrm>
            <a:off x="4572000" y="1071503"/>
            <a:ext cx="4333452" cy="42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10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3329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 dirty="0"/>
              <a:t>Why </a:t>
            </a:r>
            <a:r>
              <a:rPr lang="en-US" spc="-4" dirty="0"/>
              <a:t>L</a:t>
            </a:r>
            <a:r>
              <a:rPr spc="-4" dirty="0"/>
              <a:t>earn</a:t>
            </a:r>
            <a:r>
              <a:rPr spc="-8" dirty="0"/>
              <a:t> </a:t>
            </a:r>
            <a:r>
              <a:rPr lang="en-US" spc="-4" dirty="0"/>
              <a:t>A</a:t>
            </a:r>
            <a:r>
              <a:rPr spc="-4" dirty="0"/>
              <a:t>ll</a:t>
            </a:r>
            <a:r>
              <a:rPr dirty="0"/>
              <a:t> </a:t>
            </a:r>
            <a:r>
              <a:rPr lang="en-US" spc="-4" dirty="0"/>
              <a:t>T</a:t>
            </a:r>
            <a:r>
              <a:rPr spc="-4" dirty="0"/>
              <a:t>hese</a:t>
            </a:r>
            <a:r>
              <a:rPr dirty="0"/>
              <a:t> </a:t>
            </a:r>
            <a:r>
              <a:rPr lang="en-US" spc="-4" dirty="0"/>
              <a:t>D</a:t>
            </a:r>
            <a:r>
              <a:rPr spc="-4" dirty="0"/>
              <a:t>etails </a:t>
            </a:r>
            <a:r>
              <a:rPr lang="en-US" spc="-4" dirty="0"/>
              <a:t>A</a:t>
            </a:r>
            <a:r>
              <a:rPr spc="-4" dirty="0"/>
              <a:t>bout</a:t>
            </a:r>
            <a:r>
              <a:rPr dirty="0"/>
              <a:t> </a:t>
            </a:r>
            <a:r>
              <a:rPr lang="en-US" spc="-4" dirty="0"/>
              <a:t>Backprop</a:t>
            </a:r>
            <a:r>
              <a:rPr spc="-4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E6BF30-D6E0-966A-46B9-A876F0EC8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spc="-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Modern</a:t>
            </a:r>
            <a:r>
              <a:rPr lang="en-US" sz="1800" b="1" spc="-8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deep learning</a:t>
            </a:r>
            <a:r>
              <a:rPr lang="en-US" sz="1800" b="1" spc="-8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frameworks</a:t>
            </a:r>
            <a:r>
              <a:rPr lang="en-US" sz="1800" b="1" spc="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compute gradients</a:t>
            </a:r>
            <a:r>
              <a:rPr lang="en-US" sz="1800" b="1" spc="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b="1" spc="-4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for you!</a:t>
            </a:r>
          </a:p>
          <a:p>
            <a:endParaRPr lang="en-US" b="1" spc="-4">
              <a:solidFill>
                <a:srgbClr val="8A007F"/>
              </a:solidFill>
              <a:latin typeface="Corbel" panose="020B0503020204020204" pitchFamily="34" charset="0"/>
              <a:cs typeface="Calibri"/>
            </a:endParaRPr>
          </a:p>
          <a:p>
            <a:r>
              <a:rPr lang="en-US" sz="1800" spc="-4">
                <a:latin typeface="Corbel" panose="020B0503020204020204" pitchFamily="34" charset="0"/>
                <a:cs typeface="Calibri"/>
              </a:rPr>
              <a:t>But</a:t>
            </a:r>
            <a:r>
              <a:rPr lang="en-US" sz="1800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why</a:t>
            </a:r>
            <a:r>
              <a:rPr lang="en-US" sz="180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take</a:t>
            </a:r>
            <a:r>
              <a:rPr lang="en-US" sz="1800" spc="4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>
                <a:latin typeface="Corbel" panose="020B0503020204020204" pitchFamily="34" charset="0"/>
                <a:cs typeface="Calibri"/>
              </a:rPr>
              <a:t>a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 class on</a:t>
            </a:r>
            <a:r>
              <a:rPr lang="en-US" sz="180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compilers</a:t>
            </a:r>
            <a:r>
              <a:rPr lang="en-US" sz="1800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or</a:t>
            </a:r>
            <a:r>
              <a:rPr lang="en-US" sz="180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systems </a:t>
            </a:r>
            <a:r>
              <a:rPr lang="en-US" sz="1800">
                <a:latin typeface="Corbel" panose="020B0503020204020204" pitchFamily="34" charset="0"/>
                <a:cs typeface="Calibri"/>
              </a:rPr>
              <a:t>when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>
                <a:latin typeface="Corbel" panose="020B0503020204020204" pitchFamily="34" charset="0"/>
                <a:cs typeface="Calibri"/>
              </a:rPr>
              <a:t>they are</a:t>
            </a:r>
            <a:r>
              <a:rPr lang="en-US" sz="1800" spc="4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implemented</a:t>
            </a:r>
            <a:r>
              <a:rPr lang="en-US" sz="1800">
                <a:latin typeface="Corbel" panose="020B0503020204020204" pitchFamily="34" charset="0"/>
                <a:cs typeface="Calibri"/>
              </a:rPr>
              <a:t> for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 you?</a:t>
            </a:r>
          </a:p>
          <a:p>
            <a:pPr lvl="1"/>
            <a:r>
              <a:rPr lang="en-US" spc="-4">
                <a:latin typeface="Corbel" panose="020B0503020204020204" pitchFamily="34" charset="0"/>
                <a:cs typeface="Calibri"/>
              </a:rPr>
              <a:t>Understanding</a:t>
            </a:r>
            <a:r>
              <a:rPr lang="en-US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pc="-4">
                <a:latin typeface="Corbel" panose="020B0503020204020204" pitchFamily="34" charset="0"/>
                <a:cs typeface="Calibri"/>
              </a:rPr>
              <a:t>what</a:t>
            </a:r>
            <a:r>
              <a:rPr lang="en-US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pc="-4">
                <a:latin typeface="Corbel" panose="020B0503020204020204" pitchFamily="34" charset="0"/>
                <a:cs typeface="Calibri"/>
              </a:rPr>
              <a:t>is</a:t>
            </a:r>
            <a:r>
              <a:rPr lang="en-US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pc="-4">
                <a:latin typeface="Corbel" panose="020B0503020204020204" pitchFamily="34" charset="0"/>
                <a:cs typeface="Calibri"/>
              </a:rPr>
              <a:t>going on </a:t>
            </a:r>
            <a:r>
              <a:rPr lang="en-US">
                <a:latin typeface="Corbel" panose="020B0503020204020204" pitchFamily="34" charset="0"/>
                <a:cs typeface="Calibri"/>
              </a:rPr>
              <a:t>under</a:t>
            </a:r>
            <a:r>
              <a:rPr lang="en-US" spc="-4">
                <a:latin typeface="Corbel" panose="020B0503020204020204" pitchFamily="34" charset="0"/>
                <a:cs typeface="Calibri"/>
              </a:rPr>
              <a:t> the</a:t>
            </a:r>
            <a:r>
              <a:rPr lang="en-US" spc="4">
                <a:latin typeface="Corbel" panose="020B0503020204020204" pitchFamily="34" charset="0"/>
                <a:cs typeface="Calibri"/>
              </a:rPr>
              <a:t> </a:t>
            </a:r>
            <a:r>
              <a:rPr lang="en-US" spc="-4">
                <a:latin typeface="Corbel" panose="020B0503020204020204" pitchFamily="34" charset="0"/>
                <a:cs typeface="Calibri"/>
              </a:rPr>
              <a:t>hood is</a:t>
            </a:r>
            <a:r>
              <a:rPr lang="en-US" spc="-8">
                <a:latin typeface="Corbel" panose="020B0503020204020204" pitchFamily="34" charset="0"/>
                <a:cs typeface="Calibri"/>
              </a:rPr>
              <a:t> </a:t>
            </a:r>
            <a:r>
              <a:rPr lang="en-US">
                <a:latin typeface="Corbel" panose="020B0503020204020204" pitchFamily="34" charset="0"/>
                <a:cs typeface="Calibri"/>
              </a:rPr>
              <a:t>useful!</a:t>
            </a:r>
          </a:p>
          <a:p>
            <a:endParaRPr lang="en-US">
              <a:latin typeface="Corbel" panose="020B0503020204020204" pitchFamily="34" charset="0"/>
            </a:endParaRPr>
          </a:p>
          <a:p>
            <a:r>
              <a:rPr lang="en-US" sz="1800" spc="-4">
                <a:latin typeface="Corbel" panose="020B0503020204020204" pitchFamily="34" charset="0"/>
                <a:cs typeface="Calibri"/>
              </a:rPr>
              <a:t>Backpropagation doesn’t always</a:t>
            </a:r>
            <a:r>
              <a:rPr lang="en-US" sz="1800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work</a:t>
            </a:r>
            <a:r>
              <a:rPr lang="en-US" sz="1800" spc="-8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>
                <a:latin typeface="Corbel" panose="020B0503020204020204" pitchFamily="34" charset="0"/>
                <a:cs typeface="Calibri"/>
              </a:rPr>
              <a:t>perfectly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 out of</a:t>
            </a:r>
            <a:r>
              <a:rPr lang="en-US" sz="1800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the</a:t>
            </a:r>
            <a:r>
              <a:rPr lang="en-US" sz="1800" spc="4">
                <a:latin typeface="Corbel" panose="020B0503020204020204" pitchFamily="34" charset="0"/>
                <a:cs typeface="Calibri"/>
              </a:rPr>
              <a:t> </a:t>
            </a:r>
            <a:r>
              <a:rPr lang="en-US" sz="1800" spc="-4">
                <a:latin typeface="Corbel" panose="020B0503020204020204" pitchFamily="34" charset="0"/>
                <a:cs typeface="Calibri"/>
              </a:rPr>
              <a:t>box</a:t>
            </a:r>
            <a:endParaRPr lang="en-US" sz="1800">
              <a:latin typeface="Corbel" panose="020B0503020204020204" pitchFamily="34" charset="0"/>
              <a:cs typeface="Calibri"/>
            </a:endParaRPr>
          </a:p>
          <a:p>
            <a:pPr lvl="1"/>
            <a:r>
              <a:rPr lang="en-US" sz="1400" spc="-4">
                <a:latin typeface="Corbel" panose="020B0503020204020204" pitchFamily="34" charset="0"/>
                <a:cs typeface="Calibri"/>
              </a:rPr>
              <a:t>Understanding why</a:t>
            </a:r>
            <a:r>
              <a:rPr lang="en-US" sz="140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>
                <a:latin typeface="Corbel" panose="020B0503020204020204" pitchFamily="34" charset="0"/>
                <a:cs typeface="Calibri"/>
              </a:rPr>
              <a:t>is</a:t>
            </a:r>
            <a:r>
              <a:rPr lang="en-US" sz="1400"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>
                <a:latin typeface="Corbel" panose="020B0503020204020204" pitchFamily="34" charset="0"/>
                <a:cs typeface="Calibri"/>
              </a:rPr>
              <a:t>crucial </a:t>
            </a:r>
            <a:r>
              <a:rPr lang="en-US" sz="1400">
                <a:latin typeface="Corbel" panose="020B0503020204020204" pitchFamily="34" charset="0"/>
                <a:cs typeface="Calibri"/>
              </a:rPr>
              <a:t>for </a:t>
            </a:r>
            <a:r>
              <a:rPr lang="en-US" sz="1400" spc="-4">
                <a:latin typeface="Corbel" panose="020B0503020204020204" pitchFamily="34" charset="0"/>
                <a:cs typeface="Calibri"/>
              </a:rPr>
              <a:t>debugging</a:t>
            </a:r>
            <a:r>
              <a:rPr lang="en-US" sz="1400">
                <a:latin typeface="Corbel" panose="020B0503020204020204" pitchFamily="34" charset="0"/>
                <a:cs typeface="Calibri"/>
              </a:rPr>
              <a:t> and </a:t>
            </a:r>
            <a:r>
              <a:rPr lang="en-US" sz="1400" spc="-4">
                <a:latin typeface="Corbel" panose="020B0503020204020204" pitchFamily="34" charset="0"/>
                <a:cs typeface="Calibri"/>
              </a:rPr>
              <a:t>improving models</a:t>
            </a:r>
            <a:endParaRPr lang="en-US">
              <a:latin typeface="Corbel" panose="020B0503020204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30"/>
              </a:spcBef>
            </a:pPr>
            <a:fld id="{81D60167-4931-47E6-BA6A-407CBD079E47}" type="slidenum">
              <a:rPr lang="en-US" smtClean="0"/>
              <a:pPr marL="38100">
                <a:spcBef>
                  <a:spcPts val="30"/>
                </a:spcBef>
              </a:p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132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1E25-A281-1BCD-3DD3-A5C16A30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in Practice</a:t>
            </a:r>
          </a:p>
        </p:txBody>
      </p:sp>
    </p:spTree>
    <p:extLst>
      <p:ext uri="{BB962C8B-B14F-4D97-AF65-F5344CB8AC3E}">
        <p14:creationId xmlns:p14="http://schemas.microsoft.com/office/powerpoint/2010/main" val="361916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Recap: Jacobian</a:t>
            </a:r>
            <a:r>
              <a:rPr lang="en-US" spc="-8" dirty="0"/>
              <a:t> </a:t>
            </a:r>
            <a:r>
              <a:rPr lang="en-US" spc="-4" dirty="0"/>
              <a:t>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</p:spPr>
            <p:txBody>
              <a:bodyPr>
                <a:normAutofit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Generalization of gradients </a:t>
                </a: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It’s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x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matrix </a:t>
                </a:r>
                <a:br>
                  <a:rPr lang="en-US" sz="1800" b="1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</a:t>
                </a:r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B36F5-FF56-17E4-6C74-F7BB3EFFB871}"/>
              </a:ext>
            </a:extLst>
          </p:cNvPr>
          <p:cNvGrpSpPr/>
          <p:nvPr/>
        </p:nvGrpSpPr>
        <p:grpSpPr>
          <a:xfrm>
            <a:off x="6744688" y="146792"/>
            <a:ext cx="2329964" cy="1783257"/>
            <a:chOff x="6413092" y="156736"/>
            <a:chExt cx="2753334" cy="1989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D51593-DAFA-55B2-7815-0ECE9556C27A}"/>
                </a:ext>
              </a:extLst>
            </p:cNvPr>
            <p:cNvSpPr/>
            <p:nvPr/>
          </p:nvSpPr>
          <p:spPr>
            <a:xfrm>
              <a:off x="6612490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D93B52-A0C7-6A14-CABA-0541C32BAC44}"/>
                </a:ext>
              </a:extLst>
            </p:cNvPr>
            <p:cNvSpPr/>
            <p:nvPr/>
          </p:nvSpPr>
          <p:spPr>
            <a:xfrm>
              <a:off x="7530295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B7A3DD-80C2-D554-F75A-42270F464284}"/>
                </a:ext>
              </a:extLst>
            </p:cNvPr>
            <p:cNvSpPr/>
            <p:nvPr/>
          </p:nvSpPr>
          <p:spPr>
            <a:xfrm>
              <a:off x="6873171" y="673613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0A064E-4457-A77A-272C-0F34D1460217}"/>
                </a:ext>
              </a:extLst>
            </p:cNvPr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6756182" y="911476"/>
              <a:ext cx="159075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B0BDF3-4742-AD2B-53D1-6519A3CD4C29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7016863" y="952287"/>
              <a:ext cx="657124" cy="53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/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…    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blipFill>
                  <a:blip r:embed="rId4"/>
                  <a:stretch>
                    <a:fillRect l="-162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/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…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25E7E-9A09-2222-D38C-2B00EC2E73DE}"/>
                </a:ext>
              </a:extLst>
            </p:cNvPr>
            <p:cNvSpPr/>
            <p:nvPr/>
          </p:nvSpPr>
          <p:spPr>
            <a:xfrm>
              <a:off x="8638352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9BA981-4B18-7911-0C99-D758DEA04BFE}"/>
                </a:ext>
              </a:extLst>
            </p:cNvPr>
            <p:cNvCxnSpPr>
              <a:cxnSpLocks/>
              <a:stCxn id="11" idx="0"/>
              <a:endCxn id="6" idx="5"/>
            </p:cNvCxnSpPr>
            <p:nvPr/>
          </p:nvCxnSpPr>
          <p:spPr>
            <a:xfrm flipH="1" flipV="1">
              <a:off x="7118468" y="911476"/>
              <a:ext cx="1663576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60CB63-1551-3BFF-B666-6D7495A4943C}"/>
                </a:ext>
              </a:extLst>
            </p:cNvPr>
            <p:cNvSpPr/>
            <p:nvPr/>
          </p:nvSpPr>
          <p:spPr>
            <a:xfrm>
              <a:off x="8291676" y="681662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00C8F9-3BFC-40C7-2308-C44C280A63DB}"/>
                </a:ext>
              </a:extLst>
            </p:cNvPr>
            <p:cNvCxnSpPr>
              <a:cxnSpLocks/>
              <a:stCxn id="4" idx="0"/>
              <a:endCxn id="17" idx="3"/>
            </p:cNvCxnSpPr>
            <p:nvPr/>
          </p:nvCxnSpPr>
          <p:spPr>
            <a:xfrm flipV="1">
              <a:off x="6756182" y="919525"/>
              <a:ext cx="1577580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43B371-BA54-5ED4-39FB-AE2DB09D8E6D}"/>
                </a:ext>
              </a:extLst>
            </p:cNvPr>
            <p:cNvCxnSpPr>
              <a:cxnSpLocks/>
              <a:stCxn id="5" idx="0"/>
              <a:endCxn id="17" idx="4"/>
            </p:cNvCxnSpPr>
            <p:nvPr/>
          </p:nvCxnSpPr>
          <p:spPr>
            <a:xfrm flipV="1">
              <a:off x="7673987" y="960336"/>
              <a:ext cx="761381" cy="531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ECD69A-C6AA-E579-219B-83FE980BF7F1}"/>
                </a:ext>
              </a:extLst>
            </p:cNvPr>
            <p:cNvCxnSpPr>
              <a:cxnSpLocks/>
              <a:stCxn id="11" idx="0"/>
              <a:endCxn id="17" idx="5"/>
            </p:cNvCxnSpPr>
            <p:nvPr/>
          </p:nvCxnSpPr>
          <p:spPr>
            <a:xfrm flipH="1" flipV="1">
              <a:off x="8536973" y="919525"/>
              <a:ext cx="245071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/>
              <p:nvPr/>
            </p:nvSpPr>
            <p:spPr>
              <a:xfrm>
                <a:off x="3366058" y="2726973"/>
                <a:ext cx="4487333" cy="1971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058" y="2726973"/>
                <a:ext cx="4487333" cy="19715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2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855-4BAF-E3D5-EDEE-CF6D035D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Activation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5B8C-1650-2016-F2F2-B64EC5D2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do you choose what activation function to use? </a:t>
            </a:r>
          </a:p>
          <a:p>
            <a:r>
              <a:rPr lang="en-US"/>
              <a:t>In general, it is problem-specific and might require trial-and-error. </a:t>
            </a:r>
          </a:p>
          <a:p>
            <a:r>
              <a:rPr lang="en-US"/>
              <a:t>Here are some tips about popular action functions. </a:t>
            </a:r>
          </a:p>
        </p:txBody>
      </p:sp>
      <p:pic>
        <p:nvPicPr>
          <p:cNvPr id="1026" name="Picture 2" descr="Explain Activation Function in Neural Network and its types. | i2tutorials">
            <a:extLst>
              <a:ext uri="{FF2B5EF4-FFF2-40B4-BE49-F238E27FC236}">
                <a16:creationId xmlns:a16="http://schemas.microsoft.com/office/drawing/2014/main" id="{B4560C90-F6DE-2E73-E411-C398AAB5E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r="20490"/>
          <a:stretch/>
        </p:blipFill>
        <p:spPr bwMode="auto">
          <a:xfrm>
            <a:off x="6189309" y="172954"/>
            <a:ext cx="2642991" cy="12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05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5C24-3D81-BD61-49E1-C029BBD9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Activation Functions : Sigmoid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9E12-0A18-076C-AA15-566553C7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Squashes numbers to range [0,1]</a:t>
            </a:r>
          </a:p>
          <a:p>
            <a:r>
              <a:rPr lang="en-US" dirty="0"/>
              <a:t>Historically popular, </a:t>
            </a:r>
            <a:r>
              <a:rPr lang="en-US" dirty="0">
                <a:solidFill>
                  <a:srgbClr val="00B050"/>
                </a:solidFill>
              </a:rPr>
              <a:t>interpretation as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“firing rate” of a neuron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Key limitation:</a:t>
            </a:r>
            <a:r>
              <a:rPr lang="en-US" dirty="0"/>
              <a:t> Saturated neurons “kill” the gradients </a:t>
            </a:r>
          </a:p>
          <a:p>
            <a:r>
              <a:rPr lang="en-US" dirty="0"/>
              <a:t>Whenever |x| &gt; 5, the gradients are basically zero. </a:t>
            </a:r>
          </a:p>
        </p:txBody>
      </p:sp>
      <p:pic>
        <p:nvPicPr>
          <p:cNvPr id="4" name="Content Placeholder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AD0FD93-34FF-082C-2910-B0A87C37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79" y="2017648"/>
            <a:ext cx="2184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E6FADD76-A3D3-B1BC-6AE7-DD1832C128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4653" y="198503"/>
            <a:ext cx="2285667" cy="1693779"/>
          </a:xfrm>
          <a:prstGeom prst="rect">
            <a:avLst/>
          </a:prstGeom>
        </p:spPr>
      </p:pic>
      <p:pic>
        <p:nvPicPr>
          <p:cNvPr id="6" name="object 28">
            <a:extLst>
              <a:ext uri="{FF2B5EF4-FFF2-40B4-BE49-F238E27FC236}">
                <a16:creationId xmlns:a16="http://schemas.microsoft.com/office/drawing/2014/main" id="{B219431C-2E57-95F2-BD66-D08B15BAB1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5720" y="2581389"/>
            <a:ext cx="2488220" cy="3786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1C77192-5FC6-8C21-5D5C-70CD8EACD990}"/>
              </a:ext>
            </a:extLst>
          </p:cNvPr>
          <p:cNvGrpSpPr/>
          <p:nvPr/>
        </p:nvGrpSpPr>
        <p:grpSpPr>
          <a:xfrm>
            <a:off x="3718579" y="3400816"/>
            <a:ext cx="4118457" cy="1464671"/>
            <a:chOff x="291494" y="385874"/>
            <a:chExt cx="5474003" cy="2022475"/>
          </a:xfrm>
        </p:grpSpPr>
        <p:grpSp>
          <p:nvGrpSpPr>
            <p:cNvPr id="37" name="object 3">
              <a:extLst>
                <a:ext uri="{FF2B5EF4-FFF2-40B4-BE49-F238E27FC236}">
                  <a16:creationId xmlns:a16="http://schemas.microsoft.com/office/drawing/2014/main" id="{681F95CD-3D5B-5C6A-1F92-A45965EA70C9}"/>
                </a:ext>
              </a:extLst>
            </p:cNvPr>
            <p:cNvGrpSpPr/>
            <p:nvPr/>
          </p:nvGrpSpPr>
          <p:grpSpPr>
            <a:xfrm>
              <a:off x="1921674" y="385874"/>
              <a:ext cx="2022475" cy="2022475"/>
              <a:chOff x="1921674" y="385874"/>
              <a:chExt cx="2022475" cy="2022475"/>
            </a:xfrm>
          </p:grpSpPr>
          <p:sp>
            <p:nvSpPr>
              <p:cNvPr id="59" name="object 4">
                <a:extLst>
                  <a:ext uri="{FF2B5EF4-FFF2-40B4-BE49-F238E27FC236}">
                    <a16:creationId xmlns:a16="http://schemas.microsoft.com/office/drawing/2014/main" id="{3A91A903-8B99-71F6-24C2-673903A61FA8}"/>
                  </a:ext>
                </a:extLst>
              </p:cNvPr>
              <p:cNvSpPr/>
              <p:nvPr/>
            </p:nvSpPr>
            <p:spPr>
              <a:xfrm>
                <a:off x="1921674" y="385874"/>
                <a:ext cx="2022475" cy="2022475"/>
              </a:xfrm>
              <a:custGeom>
                <a:avLst/>
                <a:gdLst/>
                <a:ahLst/>
                <a:cxnLst/>
                <a:rect l="l" t="t" r="r" b="b"/>
                <a:pathLst>
                  <a:path w="2022475" h="2022475">
                    <a:moveTo>
                      <a:pt x="1010999" y="2021999"/>
                    </a:moveTo>
                    <a:lnTo>
                      <a:pt x="963407" y="2020899"/>
                    </a:lnTo>
                    <a:lnTo>
                      <a:pt x="916381" y="2017630"/>
                    </a:lnTo>
                    <a:lnTo>
                      <a:pt x="869970" y="2012241"/>
                    </a:lnTo>
                    <a:lnTo>
                      <a:pt x="824222" y="2004781"/>
                    </a:lnTo>
                    <a:lnTo>
                      <a:pt x="779186" y="1995298"/>
                    </a:lnTo>
                    <a:lnTo>
                      <a:pt x="734911" y="1983841"/>
                    </a:lnTo>
                    <a:lnTo>
                      <a:pt x="691445" y="1970458"/>
                    </a:lnTo>
                    <a:lnTo>
                      <a:pt x="648837" y="1955198"/>
                    </a:lnTo>
                    <a:lnTo>
                      <a:pt x="607135" y="1938109"/>
                    </a:lnTo>
                    <a:lnTo>
                      <a:pt x="566387" y="1919240"/>
                    </a:lnTo>
                    <a:lnTo>
                      <a:pt x="526643" y="1898640"/>
                    </a:lnTo>
                    <a:lnTo>
                      <a:pt x="487951" y="1876357"/>
                    </a:lnTo>
                    <a:lnTo>
                      <a:pt x="450359" y="1852439"/>
                    </a:lnTo>
                    <a:lnTo>
                      <a:pt x="413916" y="1826935"/>
                    </a:lnTo>
                    <a:lnTo>
                      <a:pt x="378671" y="1799894"/>
                    </a:lnTo>
                    <a:lnTo>
                      <a:pt x="344671" y="1771364"/>
                    </a:lnTo>
                    <a:lnTo>
                      <a:pt x="311966" y="1741394"/>
                    </a:lnTo>
                    <a:lnTo>
                      <a:pt x="280605" y="1710033"/>
                    </a:lnTo>
                    <a:lnTo>
                      <a:pt x="250635" y="1677328"/>
                    </a:lnTo>
                    <a:lnTo>
                      <a:pt x="222105" y="1643328"/>
                    </a:lnTo>
                    <a:lnTo>
                      <a:pt x="195064" y="1608083"/>
                    </a:lnTo>
                    <a:lnTo>
                      <a:pt x="169560" y="1571640"/>
                    </a:lnTo>
                    <a:lnTo>
                      <a:pt x="145642" y="1534048"/>
                    </a:lnTo>
                    <a:lnTo>
                      <a:pt x="123359" y="1495356"/>
                    </a:lnTo>
                    <a:lnTo>
                      <a:pt x="102759" y="1455612"/>
                    </a:lnTo>
                    <a:lnTo>
                      <a:pt x="83890" y="1414864"/>
                    </a:lnTo>
                    <a:lnTo>
                      <a:pt x="66801" y="1373162"/>
                    </a:lnTo>
                    <a:lnTo>
                      <a:pt x="51541" y="1330554"/>
                    </a:lnTo>
                    <a:lnTo>
                      <a:pt x="38158" y="1287088"/>
                    </a:lnTo>
                    <a:lnTo>
                      <a:pt x="26701" y="1242813"/>
                    </a:lnTo>
                    <a:lnTo>
                      <a:pt x="17218" y="1197777"/>
                    </a:lnTo>
                    <a:lnTo>
                      <a:pt x="9758" y="1152029"/>
                    </a:lnTo>
                    <a:lnTo>
                      <a:pt x="4369" y="1105618"/>
                    </a:lnTo>
                    <a:lnTo>
                      <a:pt x="1100" y="1058592"/>
                    </a:lnTo>
                    <a:lnTo>
                      <a:pt x="0" y="1010999"/>
                    </a:lnTo>
                    <a:lnTo>
                      <a:pt x="1100" y="963407"/>
                    </a:lnTo>
                    <a:lnTo>
                      <a:pt x="4369" y="916381"/>
                    </a:lnTo>
                    <a:lnTo>
                      <a:pt x="9758" y="869970"/>
                    </a:lnTo>
                    <a:lnTo>
                      <a:pt x="17218" y="824222"/>
                    </a:lnTo>
                    <a:lnTo>
                      <a:pt x="26701" y="779186"/>
                    </a:lnTo>
                    <a:lnTo>
                      <a:pt x="38158" y="734911"/>
                    </a:lnTo>
                    <a:lnTo>
                      <a:pt x="51541" y="691445"/>
                    </a:lnTo>
                    <a:lnTo>
                      <a:pt x="66801" y="648837"/>
                    </a:lnTo>
                    <a:lnTo>
                      <a:pt x="83890" y="607135"/>
                    </a:lnTo>
                    <a:lnTo>
                      <a:pt x="102759" y="566387"/>
                    </a:lnTo>
                    <a:lnTo>
                      <a:pt x="123359" y="526643"/>
                    </a:lnTo>
                    <a:lnTo>
                      <a:pt x="145642" y="487951"/>
                    </a:lnTo>
                    <a:lnTo>
                      <a:pt x="169560" y="450359"/>
                    </a:lnTo>
                    <a:lnTo>
                      <a:pt x="195064" y="413916"/>
                    </a:lnTo>
                    <a:lnTo>
                      <a:pt x="222105" y="378671"/>
                    </a:lnTo>
                    <a:lnTo>
                      <a:pt x="250635" y="344671"/>
                    </a:lnTo>
                    <a:lnTo>
                      <a:pt x="280605" y="311966"/>
                    </a:lnTo>
                    <a:lnTo>
                      <a:pt x="311966" y="280605"/>
                    </a:lnTo>
                    <a:lnTo>
                      <a:pt x="344671" y="250635"/>
                    </a:lnTo>
                    <a:lnTo>
                      <a:pt x="378671" y="222105"/>
                    </a:lnTo>
                    <a:lnTo>
                      <a:pt x="413916" y="195064"/>
                    </a:lnTo>
                    <a:lnTo>
                      <a:pt x="450359" y="169560"/>
                    </a:lnTo>
                    <a:lnTo>
                      <a:pt x="487951" y="145642"/>
                    </a:lnTo>
                    <a:lnTo>
                      <a:pt x="526643" y="123359"/>
                    </a:lnTo>
                    <a:lnTo>
                      <a:pt x="566387" y="102759"/>
                    </a:lnTo>
                    <a:lnTo>
                      <a:pt x="607135" y="83890"/>
                    </a:lnTo>
                    <a:lnTo>
                      <a:pt x="648837" y="66801"/>
                    </a:lnTo>
                    <a:lnTo>
                      <a:pt x="691445" y="51541"/>
                    </a:lnTo>
                    <a:lnTo>
                      <a:pt x="734911" y="38158"/>
                    </a:lnTo>
                    <a:lnTo>
                      <a:pt x="779186" y="26701"/>
                    </a:lnTo>
                    <a:lnTo>
                      <a:pt x="824222" y="17218"/>
                    </a:lnTo>
                    <a:lnTo>
                      <a:pt x="869970" y="9758"/>
                    </a:lnTo>
                    <a:lnTo>
                      <a:pt x="916381" y="4369"/>
                    </a:lnTo>
                    <a:lnTo>
                      <a:pt x="963407" y="1100"/>
                    </a:lnTo>
                    <a:lnTo>
                      <a:pt x="1010999" y="0"/>
                    </a:lnTo>
                    <a:lnTo>
                      <a:pt x="1061132" y="1242"/>
                    </a:lnTo>
                    <a:lnTo>
                      <a:pt x="1110924" y="4947"/>
                    </a:lnTo>
                    <a:lnTo>
                      <a:pt x="1160294" y="11079"/>
                    </a:lnTo>
                    <a:lnTo>
                      <a:pt x="1209157" y="19605"/>
                    </a:lnTo>
                    <a:lnTo>
                      <a:pt x="1257431" y="30490"/>
                    </a:lnTo>
                    <a:lnTo>
                      <a:pt x="1305034" y="43700"/>
                    </a:lnTo>
                    <a:lnTo>
                      <a:pt x="1351882" y="59201"/>
                    </a:lnTo>
                    <a:lnTo>
                      <a:pt x="1397892" y="76957"/>
                    </a:lnTo>
                    <a:lnTo>
                      <a:pt x="1442983" y="96936"/>
                    </a:lnTo>
                    <a:lnTo>
                      <a:pt x="1487070" y="119102"/>
                    </a:lnTo>
                    <a:lnTo>
                      <a:pt x="1530071" y="143421"/>
                    </a:lnTo>
                    <a:lnTo>
                      <a:pt x="1571903" y="169859"/>
                    </a:lnTo>
                    <a:lnTo>
                      <a:pt x="1612483" y="198382"/>
                    </a:lnTo>
                    <a:lnTo>
                      <a:pt x="1651728" y="228955"/>
                    </a:lnTo>
                    <a:lnTo>
                      <a:pt x="1689557" y="261544"/>
                    </a:lnTo>
                    <a:lnTo>
                      <a:pt x="1725884" y="296115"/>
                    </a:lnTo>
                    <a:lnTo>
                      <a:pt x="1760455" y="332442"/>
                    </a:lnTo>
                    <a:lnTo>
                      <a:pt x="1793044" y="370270"/>
                    </a:lnTo>
                    <a:lnTo>
                      <a:pt x="1823617" y="409516"/>
                    </a:lnTo>
                    <a:lnTo>
                      <a:pt x="1852140" y="450096"/>
                    </a:lnTo>
                    <a:lnTo>
                      <a:pt x="1878578" y="491928"/>
                    </a:lnTo>
                    <a:lnTo>
                      <a:pt x="1902897" y="534929"/>
                    </a:lnTo>
                    <a:lnTo>
                      <a:pt x="1925063" y="579016"/>
                    </a:lnTo>
                    <a:lnTo>
                      <a:pt x="1945042" y="624107"/>
                    </a:lnTo>
                    <a:lnTo>
                      <a:pt x="1962798" y="670117"/>
                    </a:lnTo>
                    <a:lnTo>
                      <a:pt x="1978299" y="716965"/>
                    </a:lnTo>
                    <a:lnTo>
                      <a:pt x="1991509" y="764568"/>
                    </a:lnTo>
                    <a:lnTo>
                      <a:pt x="2002394" y="812842"/>
                    </a:lnTo>
                    <a:lnTo>
                      <a:pt x="2010920" y="861705"/>
                    </a:lnTo>
                    <a:lnTo>
                      <a:pt x="2017052" y="911075"/>
                    </a:lnTo>
                    <a:lnTo>
                      <a:pt x="2020757" y="960867"/>
                    </a:lnTo>
                    <a:lnTo>
                      <a:pt x="2021999" y="1010999"/>
                    </a:lnTo>
                    <a:lnTo>
                      <a:pt x="2020899" y="1058592"/>
                    </a:lnTo>
                    <a:lnTo>
                      <a:pt x="2017630" y="1105618"/>
                    </a:lnTo>
                    <a:lnTo>
                      <a:pt x="2012241" y="1152029"/>
                    </a:lnTo>
                    <a:lnTo>
                      <a:pt x="2004781" y="1197777"/>
                    </a:lnTo>
                    <a:lnTo>
                      <a:pt x="1995298" y="1242813"/>
                    </a:lnTo>
                    <a:lnTo>
                      <a:pt x="1983841" y="1287088"/>
                    </a:lnTo>
                    <a:lnTo>
                      <a:pt x="1970458" y="1330554"/>
                    </a:lnTo>
                    <a:lnTo>
                      <a:pt x="1955198" y="1373162"/>
                    </a:lnTo>
                    <a:lnTo>
                      <a:pt x="1938109" y="1414864"/>
                    </a:lnTo>
                    <a:lnTo>
                      <a:pt x="1919240" y="1455612"/>
                    </a:lnTo>
                    <a:lnTo>
                      <a:pt x="1898640" y="1495356"/>
                    </a:lnTo>
                    <a:lnTo>
                      <a:pt x="1876357" y="1534048"/>
                    </a:lnTo>
                    <a:lnTo>
                      <a:pt x="1852439" y="1571640"/>
                    </a:lnTo>
                    <a:lnTo>
                      <a:pt x="1826935" y="1608083"/>
                    </a:lnTo>
                    <a:lnTo>
                      <a:pt x="1799894" y="1643328"/>
                    </a:lnTo>
                    <a:lnTo>
                      <a:pt x="1771364" y="1677328"/>
                    </a:lnTo>
                    <a:lnTo>
                      <a:pt x="1741394" y="1710033"/>
                    </a:lnTo>
                    <a:lnTo>
                      <a:pt x="1710033" y="1741394"/>
                    </a:lnTo>
                    <a:lnTo>
                      <a:pt x="1677328" y="1771364"/>
                    </a:lnTo>
                    <a:lnTo>
                      <a:pt x="1643328" y="1799894"/>
                    </a:lnTo>
                    <a:lnTo>
                      <a:pt x="1608083" y="1826935"/>
                    </a:lnTo>
                    <a:lnTo>
                      <a:pt x="1571640" y="1852439"/>
                    </a:lnTo>
                    <a:lnTo>
                      <a:pt x="1534048" y="1876357"/>
                    </a:lnTo>
                    <a:lnTo>
                      <a:pt x="1495356" y="1898640"/>
                    </a:lnTo>
                    <a:lnTo>
                      <a:pt x="1455612" y="1919240"/>
                    </a:lnTo>
                    <a:lnTo>
                      <a:pt x="1414864" y="1938109"/>
                    </a:lnTo>
                    <a:lnTo>
                      <a:pt x="1373162" y="1955198"/>
                    </a:lnTo>
                    <a:lnTo>
                      <a:pt x="1330554" y="1970458"/>
                    </a:lnTo>
                    <a:lnTo>
                      <a:pt x="1287088" y="1983841"/>
                    </a:lnTo>
                    <a:lnTo>
                      <a:pt x="1242812" y="1995298"/>
                    </a:lnTo>
                    <a:lnTo>
                      <a:pt x="1197777" y="2004781"/>
                    </a:lnTo>
                    <a:lnTo>
                      <a:pt x="1152029" y="2012241"/>
                    </a:lnTo>
                    <a:lnTo>
                      <a:pt x="1105618" y="2017630"/>
                    </a:lnTo>
                    <a:lnTo>
                      <a:pt x="1058592" y="2020899"/>
                    </a:lnTo>
                    <a:lnTo>
                      <a:pt x="1010999" y="2021999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sp>
            <p:nvSpPr>
              <p:cNvPr id="60" name="object 5">
                <a:extLst>
                  <a:ext uri="{FF2B5EF4-FFF2-40B4-BE49-F238E27FC236}">
                    <a16:creationId xmlns:a16="http://schemas.microsoft.com/office/drawing/2014/main" id="{C1D2685E-355F-EA6F-0D08-6AC22F5658BC}"/>
                  </a:ext>
                </a:extLst>
              </p:cNvPr>
              <p:cNvSpPr/>
              <p:nvPr/>
            </p:nvSpPr>
            <p:spPr>
              <a:xfrm>
                <a:off x="1921674" y="385874"/>
                <a:ext cx="2022475" cy="2022475"/>
              </a:xfrm>
              <a:custGeom>
                <a:avLst/>
                <a:gdLst/>
                <a:ahLst/>
                <a:cxnLst/>
                <a:rect l="l" t="t" r="r" b="b"/>
                <a:pathLst>
                  <a:path w="2022475" h="2022475">
                    <a:moveTo>
                      <a:pt x="0" y="1010999"/>
                    </a:moveTo>
                    <a:lnTo>
                      <a:pt x="1100" y="963407"/>
                    </a:lnTo>
                    <a:lnTo>
                      <a:pt x="4369" y="916381"/>
                    </a:lnTo>
                    <a:lnTo>
                      <a:pt x="9758" y="869970"/>
                    </a:lnTo>
                    <a:lnTo>
                      <a:pt x="17218" y="824222"/>
                    </a:lnTo>
                    <a:lnTo>
                      <a:pt x="26701" y="779186"/>
                    </a:lnTo>
                    <a:lnTo>
                      <a:pt x="38158" y="734911"/>
                    </a:lnTo>
                    <a:lnTo>
                      <a:pt x="51541" y="691445"/>
                    </a:lnTo>
                    <a:lnTo>
                      <a:pt x="66801" y="648837"/>
                    </a:lnTo>
                    <a:lnTo>
                      <a:pt x="83890" y="607135"/>
                    </a:lnTo>
                    <a:lnTo>
                      <a:pt x="102759" y="566387"/>
                    </a:lnTo>
                    <a:lnTo>
                      <a:pt x="123359" y="526643"/>
                    </a:lnTo>
                    <a:lnTo>
                      <a:pt x="145642" y="487951"/>
                    </a:lnTo>
                    <a:lnTo>
                      <a:pt x="169560" y="450359"/>
                    </a:lnTo>
                    <a:lnTo>
                      <a:pt x="195064" y="413916"/>
                    </a:lnTo>
                    <a:lnTo>
                      <a:pt x="222105" y="378671"/>
                    </a:lnTo>
                    <a:lnTo>
                      <a:pt x="250635" y="344671"/>
                    </a:lnTo>
                    <a:lnTo>
                      <a:pt x="280605" y="311966"/>
                    </a:lnTo>
                    <a:lnTo>
                      <a:pt x="311966" y="280605"/>
                    </a:lnTo>
                    <a:lnTo>
                      <a:pt x="344671" y="250635"/>
                    </a:lnTo>
                    <a:lnTo>
                      <a:pt x="378671" y="222105"/>
                    </a:lnTo>
                    <a:lnTo>
                      <a:pt x="413916" y="195064"/>
                    </a:lnTo>
                    <a:lnTo>
                      <a:pt x="450359" y="169560"/>
                    </a:lnTo>
                    <a:lnTo>
                      <a:pt x="487951" y="145642"/>
                    </a:lnTo>
                    <a:lnTo>
                      <a:pt x="526643" y="123359"/>
                    </a:lnTo>
                    <a:lnTo>
                      <a:pt x="566387" y="102759"/>
                    </a:lnTo>
                    <a:lnTo>
                      <a:pt x="607135" y="83890"/>
                    </a:lnTo>
                    <a:lnTo>
                      <a:pt x="648837" y="66801"/>
                    </a:lnTo>
                    <a:lnTo>
                      <a:pt x="691445" y="51541"/>
                    </a:lnTo>
                    <a:lnTo>
                      <a:pt x="734911" y="38158"/>
                    </a:lnTo>
                    <a:lnTo>
                      <a:pt x="779186" y="26701"/>
                    </a:lnTo>
                    <a:lnTo>
                      <a:pt x="824222" y="17218"/>
                    </a:lnTo>
                    <a:lnTo>
                      <a:pt x="869970" y="9758"/>
                    </a:lnTo>
                    <a:lnTo>
                      <a:pt x="916381" y="4369"/>
                    </a:lnTo>
                    <a:lnTo>
                      <a:pt x="963407" y="1100"/>
                    </a:lnTo>
                    <a:lnTo>
                      <a:pt x="1010999" y="0"/>
                    </a:lnTo>
                    <a:lnTo>
                      <a:pt x="1061132" y="1242"/>
                    </a:lnTo>
                    <a:lnTo>
                      <a:pt x="1110924" y="4947"/>
                    </a:lnTo>
                    <a:lnTo>
                      <a:pt x="1160294" y="11079"/>
                    </a:lnTo>
                    <a:lnTo>
                      <a:pt x="1209157" y="19605"/>
                    </a:lnTo>
                    <a:lnTo>
                      <a:pt x="1257431" y="30490"/>
                    </a:lnTo>
                    <a:lnTo>
                      <a:pt x="1305034" y="43700"/>
                    </a:lnTo>
                    <a:lnTo>
                      <a:pt x="1351882" y="59201"/>
                    </a:lnTo>
                    <a:lnTo>
                      <a:pt x="1397892" y="76957"/>
                    </a:lnTo>
                    <a:lnTo>
                      <a:pt x="1442983" y="96936"/>
                    </a:lnTo>
                    <a:lnTo>
                      <a:pt x="1487070" y="119102"/>
                    </a:lnTo>
                    <a:lnTo>
                      <a:pt x="1530071" y="143421"/>
                    </a:lnTo>
                    <a:lnTo>
                      <a:pt x="1571903" y="169859"/>
                    </a:lnTo>
                    <a:lnTo>
                      <a:pt x="1612483" y="198382"/>
                    </a:lnTo>
                    <a:lnTo>
                      <a:pt x="1651728" y="228955"/>
                    </a:lnTo>
                    <a:lnTo>
                      <a:pt x="1689557" y="261544"/>
                    </a:lnTo>
                    <a:lnTo>
                      <a:pt x="1725884" y="296115"/>
                    </a:lnTo>
                    <a:lnTo>
                      <a:pt x="1760455" y="332442"/>
                    </a:lnTo>
                    <a:lnTo>
                      <a:pt x="1793044" y="370270"/>
                    </a:lnTo>
                    <a:lnTo>
                      <a:pt x="1823617" y="409516"/>
                    </a:lnTo>
                    <a:lnTo>
                      <a:pt x="1852140" y="450096"/>
                    </a:lnTo>
                    <a:lnTo>
                      <a:pt x="1878578" y="491928"/>
                    </a:lnTo>
                    <a:lnTo>
                      <a:pt x="1902897" y="534929"/>
                    </a:lnTo>
                    <a:lnTo>
                      <a:pt x="1925063" y="579016"/>
                    </a:lnTo>
                    <a:lnTo>
                      <a:pt x="1945042" y="624107"/>
                    </a:lnTo>
                    <a:lnTo>
                      <a:pt x="1962798" y="670117"/>
                    </a:lnTo>
                    <a:lnTo>
                      <a:pt x="1978299" y="716965"/>
                    </a:lnTo>
                    <a:lnTo>
                      <a:pt x="1991509" y="764568"/>
                    </a:lnTo>
                    <a:lnTo>
                      <a:pt x="2002394" y="812842"/>
                    </a:lnTo>
                    <a:lnTo>
                      <a:pt x="2010920" y="861705"/>
                    </a:lnTo>
                    <a:lnTo>
                      <a:pt x="2017052" y="911075"/>
                    </a:lnTo>
                    <a:lnTo>
                      <a:pt x="2020757" y="960867"/>
                    </a:lnTo>
                    <a:lnTo>
                      <a:pt x="2021999" y="1010999"/>
                    </a:lnTo>
                    <a:lnTo>
                      <a:pt x="2020899" y="1058592"/>
                    </a:lnTo>
                    <a:lnTo>
                      <a:pt x="2017630" y="1105618"/>
                    </a:lnTo>
                    <a:lnTo>
                      <a:pt x="2012241" y="1152029"/>
                    </a:lnTo>
                    <a:lnTo>
                      <a:pt x="2004781" y="1197777"/>
                    </a:lnTo>
                    <a:lnTo>
                      <a:pt x="1995298" y="1242813"/>
                    </a:lnTo>
                    <a:lnTo>
                      <a:pt x="1983841" y="1287088"/>
                    </a:lnTo>
                    <a:lnTo>
                      <a:pt x="1970458" y="1330554"/>
                    </a:lnTo>
                    <a:lnTo>
                      <a:pt x="1955198" y="1373162"/>
                    </a:lnTo>
                    <a:lnTo>
                      <a:pt x="1938109" y="1414864"/>
                    </a:lnTo>
                    <a:lnTo>
                      <a:pt x="1919240" y="1455612"/>
                    </a:lnTo>
                    <a:lnTo>
                      <a:pt x="1898640" y="1495356"/>
                    </a:lnTo>
                    <a:lnTo>
                      <a:pt x="1876357" y="1534048"/>
                    </a:lnTo>
                    <a:lnTo>
                      <a:pt x="1852439" y="1571640"/>
                    </a:lnTo>
                    <a:lnTo>
                      <a:pt x="1826935" y="1608083"/>
                    </a:lnTo>
                    <a:lnTo>
                      <a:pt x="1799894" y="1643328"/>
                    </a:lnTo>
                    <a:lnTo>
                      <a:pt x="1771364" y="1677328"/>
                    </a:lnTo>
                    <a:lnTo>
                      <a:pt x="1741394" y="1710033"/>
                    </a:lnTo>
                    <a:lnTo>
                      <a:pt x="1710033" y="1741394"/>
                    </a:lnTo>
                    <a:lnTo>
                      <a:pt x="1677328" y="1771364"/>
                    </a:lnTo>
                    <a:lnTo>
                      <a:pt x="1643328" y="1799894"/>
                    </a:lnTo>
                    <a:lnTo>
                      <a:pt x="1608083" y="1826935"/>
                    </a:lnTo>
                    <a:lnTo>
                      <a:pt x="1571640" y="1852439"/>
                    </a:lnTo>
                    <a:lnTo>
                      <a:pt x="1534048" y="1876357"/>
                    </a:lnTo>
                    <a:lnTo>
                      <a:pt x="1495356" y="1898640"/>
                    </a:lnTo>
                    <a:lnTo>
                      <a:pt x="1455612" y="1919240"/>
                    </a:lnTo>
                    <a:lnTo>
                      <a:pt x="1414864" y="1938109"/>
                    </a:lnTo>
                    <a:lnTo>
                      <a:pt x="1373162" y="1955198"/>
                    </a:lnTo>
                    <a:lnTo>
                      <a:pt x="1330554" y="1970458"/>
                    </a:lnTo>
                    <a:lnTo>
                      <a:pt x="1287088" y="1983841"/>
                    </a:lnTo>
                    <a:lnTo>
                      <a:pt x="1242812" y="1995298"/>
                    </a:lnTo>
                    <a:lnTo>
                      <a:pt x="1197777" y="2004781"/>
                    </a:lnTo>
                    <a:lnTo>
                      <a:pt x="1152029" y="2012241"/>
                    </a:lnTo>
                    <a:lnTo>
                      <a:pt x="1105618" y="2017630"/>
                    </a:lnTo>
                    <a:lnTo>
                      <a:pt x="1058592" y="2020899"/>
                    </a:lnTo>
                    <a:lnTo>
                      <a:pt x="1010999" y="2021999"/>
                    </a:lnTo>
                    <a:lnTo>
                      <a:pt x="963407" y="2020899"/>
                    </a:lnTo>
                    <a:lnTo>
                      <a:pt x="916381" y="2017630"/>
                    </a:lnTo>
                    <a:lnTo>
                      <a:pt x="869970" y="2012241"/>
                    </a:lnTo>
                    <a:lnTo>
                      <a:pt x="824222" y="2004781"/>
                    </a:lnTo>
                    <a:lnTo>
                      <a:pt x="779186" y="1995298"/>
                    </a:lnTo>
                    <a:lnTo>
                      <a:pt x="734911" y="1983841"/>
                    </a:lnTo>
                    <a:lnTo>
                      <a:pt x="691445" y="1970458"/>
                    </a:lnTo>
                    <a:lnTo>
                      <a:pt x="648837" y="1955198"/>
                    </a:lnTo>
                    <a:lnTo>
                      <a:pt x="607135" y="1938109"/>
                    </a:lnTo>
                    <a:lnTo>
                      <a:pt x="566387" y="1919240"/>
                    </a:lnTo>
                    <a:lnTo>
                      <a:pt x="526643" y="1898640"/>
                    </a:lnTo>
                    <a:lnTo>
                      <a:pt x="487951" y="1876357"/>
                    </a:lnTo>
                    <a:lnTo>
                      <a:pt x="450359" y="1852439"/>
                    </a:lnTo>
                    <a:lnTo>
                      <a:pt x="413916" y="1826935"/>
                    </a:lnTo>
                    <a:lnTo>
                      <a:pt x="378671" y="1799894"/>
                    </a:lnTo>
                    <a:lnTo>
                      <a:pt x="344671" y="1771364"/>
                    </a:lnTo>
                    <a:lnTo>
                      <a:pt x="311966" y="1741394"/>
                    </a:lnTo>
                    <a:lnTo>
                      <a:pt x="280605" y="1710033"/>
                    </a:lnTo>
                    <a:lnTo>
                      <a:pt x="250635" y="1677328"/>
                    </a:lnTo>
                    <a:lnTo>
                      <a:pt x="222105" y="1643328"/>
                    </a:lnTo>
                    <a:lnTo>
                      <a:pt x="195064" y="1608083"/>
                    </a:lnTo>
                    <a:lnTo>
                      <a:pt x="169560" y="1571640"/>
                    </a:lnTo>
                    <a:lnTo>
                      <a:pt x="145642" y="1534048"/>
                    </a:lnTo>
                    <a:lnTo>
                      <a:pt x="123359" y="1495356"/>
                    </a:lnTo>
                    <a:lnTo>
                      <a:pt x="102759" y="1455612"/>
                    </a:lnTo>
                    <a:lnTo>
                      <a:pt x="83890" y="1414864"/>
                    </a:lnTo>
                    <a:lnTo>
                      <a:pt x="66801" y="1373162"/>
                    </a:lnTo>
                    <a:lnTo>
                      <a:pt x="51541" y="1330554"/>
                    </a:lnTo>
                    <a:lnTo>
                      <a:pt x="38158" y="1287088"/>
                    </a:lnTo>
                    <a:lnTo>
                      <a:pt x="26701" y="1242813"/>
                    </a:lnTo>
                    <a:lnTo>
                      <a:pt x="17218" y="1197777"/>
                    </a:lnTo>
                    <a:lnTo>
                      <a:pt x="9758" y="1152029"/>
                    </a:lnTo>
                    <a:lnTo>
                      <a:pt x="4369" y="1105618"/>
                    </a:lnTo>
                    <a:lnTo>
                      <a:pt x="1100" y="1058592"/>
                    </a:lnTo>
                    <a:lnTo>
                      <a:pt x="0" y="1010999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1215A533-2AD3-74B6-E225-D40287D727B3}"/>
                </a:ext>
              </a:extLst>
            </p:cNvPr>
            <p:cNvSpPr txBox="1">
              <a:spLocks/>
            </p:cNvSpPr>
            <p:nvPr/>
          </p:nvSpPr>
          <p:spPr>
            <a:xfrm>
              <a:off x="2370374" y="1099938"/>
              <a:ext cx="1146339" cy="648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0" tIns="12700" rIns="0" bIns="0" rtlCol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bel"/>
                <a:buNone/>
                <a:defRPr sz="2800" b="0" i="0" u="none" strike="noStrike" cap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64465" marR="5080" indent="-152400" algn="ctr">
                <a:spcBef>
                  <a:spcPts val="100"/>
                </a:spcBef>
              </a:pPr>
              <a:r>
                <a:rPr lang="en-US" sz="1400"/>
                <a:t>sigmoid</a:t>
              </a:r>
            </a:p>
            <a:p>
              <a:pPr marL="164465" marR="5080" indent="-152400" algn="ctr">
                <a:spcBef>
                  <a:spcPts val="100"/>
                </a:spcBef>
              </a:pPr>
              <a:r>
                <a:rPr lang="en-US" sz="1400" spc="-5"/>
                <a:t>gate</a:t>
              </a:r>
              <a:endParaRPr lang="en-US" sz="1400"/>
            </a:p>
          </p:txBody>
        </p:sp>
        <p:grpSp>
          <p:nvGrpSpPr>
            <p:cNvPr id="39" name="object 7">
              <a:extLst>
                <a:ext uri="{FF2B5EF4-FFF2-40B4-BE49-F238E27FC236}">
                  <a16:creationId xmlns:a16="http://schemas.microsoft.com/office/drawing/2014/main" id="{21E91F1B-0282-B0A4-3ACC-3DDCA8DAF3FD}"/>
                </a:ext>
              </a:extLst>
            </p:cNvPr>
            <p:cNvGrpSpPr/>
            <p:nvPr/>
          </p:nvGrpSpPr>
          <p:grpSpPr>
            <a:xfrm>
              <a:off x="291494" y="1018587"/>
              <a:ext cx="5474003" cy="1294319"/>
              <a:chOff x="291494" y="1018587"/>
              <a:chExt cx="5474003" cy="1294319"/>
            </a:xfrm>
          </p:grpSpPr>
          <p:sp>
            <p:nvSpPr>
              <p:cNvPr id="41" name="object 8">
                <a:extLst>
                  <a:ext uri="{FF2B5EF4-FFF2-40B4-BE49-F238E27FC236}">
                    <a16:creationId xmlns:a16="http://schemas.microsoft.com/office/drawing/2014/main" id="{9FC12788-8B06-8CD6-53CE-4625756BD48D}"/>
                  </a:ext>
                </a:extLst>
              </p:cNvPr>
              <p:cNvSpPr/>
              <p:nvPr/>
            </p:nvSpPr>
            <p:spPr>
              <a:xfrm>
                <a:off x="364374" y="1396875"/>
                <a:ext cx="14433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43355">
                    <a:moveTo>
                      <a:pt x="0" y="0"/>
                    </a:moveTo>
                    <a:lnTo>
                      <a:pt x="14429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42" name="object 9">
                <a:extLst>
                  <a:ext uri="{FF2B5EF4-FFF2-40B4-BE49-F238E27FC236}">
                    <a16:creationId xmlns:a16="http://schemas.microsoft.com/office/drawing/2014/main" id="{96C1D304-F78B-8F53-3B25-AC5B4F5BC429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7850" y="1355884"/>
                <a:ext cx="105500" cy="81980"/>
              </a:xfrm>
              <a:prstGeom prst="rect">
                <a:avLst/>
              </a:prstGeom>
            </p:spPr>
          </p:pic>
          <p:sp>
            <p:nvSpPr>
              <p:cNvPr id="43" name="object 10">
                <a:extLst>
                  <a:ext uri="{FF2B5EF4-FFF2-40B4-BE49-F238E27FC236}">
                    <a16:creationId xmlns:a16="http://schemas.microsoft.com/office/drawing/2014/main" id="{8580C5FA-FBDE-6AFC-190A-B0F4BC7CBD3E}"/>
                  </a:ext>
                </a:extLst>
              </p:cNvPr>
              <p:cNvSpPr/>
              <p:nvPr/>
            </p:nvSpPr>
            <p:spPr>
              <a:xfrm>
                <a:off x="3943675" y="1396875"/>
                <a:ext cx="1634489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34489">
                    <a:moveTo>
                      <a:pt x="0" y="0"/>
                    </a:moveTo>
                    <a:lnTo>
                      <a:pt x="1634099" y="0"/>
                    </a:lnTo>
                  </a:path>
                </a:pathLst>
              </a:custGeom>
              <a:ln w="19049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44" name="object 11">
                <a:extLst>
                  <a:ext uri="{FF2B5EF4-FFF2-40B4-BE49-F238E27FC236}">
                    <a16:creationId xmlns:a16="http://schemas.microsoft.com/office/drawing/2014/main" id="{25FBC964-666C-21A4-48B0-24C114EF5B42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68250" y="1355884"/>
                <a:ext cx="105500" cy="81980"/>
              </a:xfrm>
              <a:prstGeom prst="rect">
                <a:avLst/>
              </a:prstGeom>
            </p:spPr>
          </p:pic>
          <p:pic>
            <p:nvPicPr>
              <p:cNvPr id="45" name="object 12">
                <a:extLst>
                  <a:ext uri="{FF2B5EF4-FFF2-40B4-BE49-F238E27FC236}">
                    <a16:creationId xmlns:a16="http://schemas.microsoft.com/office/drawing/2014/main" id="{F63A7D4D-8D80-D1A5-4688-E04D364E574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93224" y="1023350"/>
                <a:ext cx="1666903" cy="282299"/>
              </a:xfrm>
              <a:prstGeom prst="rect">
                <a:avLst/>
              </a:prstGeom>
            </p:spPr>
          </p:pic>
          <p:sp>
            <p:nvSpPr>
              <p:cNvPr id="46" name="object 13">
                <a:extLst>
                  <a:ext uri="{FF2B5EF4-FFF2-40B4-BE49-F238E27FC236}">
                    <a16:creationId xmlns:a16="http://schemas.microsoft.com/office/drawing/2014/main" id="{2646EB20-2BD1-874B-464F-F38C568EA2EE}"/>
                  </a:ext>
                </a:extLst>
              </p:cNvPr>
              <p:cNvSpPr/>
              <p:nvPr/>
            </p:nvSpPr>
            <p:spPr>
              <a:xfrm>
                <a:off x="4088462" y="1018587"/>
                <a:ext cx="167703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677035" h="292100">
                    <a:moveTo>
                      <a:pt x="0" y="0"/>
                    </a:moveTo>
                    <a:lnTo>
                      <a:pt x="1676428" y="0"/>
                    </a:lnTo>
                    <a:lnTo>
                      <a:pt x="1676428" y="291824"/>
                    </a:lnTo>
                    <a:lnTo>
                      <a:pt x="0" y="291824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37761C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14">
                <a:extLst>
                  <a:ext uri="{FF2B5EF4-FFF2-40B4-BE49-F238E27FC236}">
                    <a16:creationId xmlns:a16="http://schemas.microsoft.com/office/drawing/2014/main" id="{0520F08D-E67B-72BB-E97D-82028DB47076}"/>
                  </a:ext>
                </a:extLst>
              </p:cNvPr>
              <p:cNvSpPr/>
              <p:nvPr/>
            </p:nvSpPr>
            <p:spPr>
              <a:xfrm>
                <a:off x="4121594" y="1542527"/>
                <a:ext cx="15347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34795">
                    <a:moveTo>
                      <a:pt x="1534199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48" name="object 15">
                <a:extLst>
                  <a:ext uri="{FF2B5EF4-FFF2-40B4-BE49-F238E27FC236}">
                    <a16:creationId xmlns:a16="http://schemas.microsoft.com/office/drawing/2014/main" id="{0DCC0BDF-3155-F090-A0A0-B2EDB4DFD516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25619" y="1501536"/>
                <a:ext cx="105500" cy="81981"/>
              </a:xfrm>
              <a:prstGeom prst="rect">
                <a:avLst/>
              </a:prstGeom>
            </p:spPr>
          </p:pic>
          <p:sp>
            <p:nvSpPr>
              <p:cNvPr id="49" name="object 16">
                <a:extLst>
                  <a:ext uri="{FF2B5EF4-FFF2-40B4-BE49-F238E27FC236}">
                    <a16:creationId xmlns:a16="http://schemas.microsoft.com/office/drawing/2014/main" id="{FA6325B6-34E4-AC2F-3AD1-54EA4DDA4BD8}"/>
                  </a:ext>
                </a:extLst>
              </p:cNvPr>
              <p:cNvSpPr/>
              <p:nvPr/>
            </p:nvSpPr>
            <p:spPr>
              <a:xfrm>
                <a:off x="387469" y="1542527"/>
                <a:ext cx="15347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34795">
                    <a:moveTo>
                      <a:pt x="1534199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50" name="object 17">
                <a:extLst>
                  <a:ext uri="{FF2B5EF4-FFF2-40B4-BE49-F238E27FC236}">
                    <a16:creationId xmlns:a16="http://schemas.microsoft.com/office/drawing/2014/main" id="{9D91C49F-A6E4-A6D8-E499-5DB57DDEA04A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1494" y="1501536"/>
                <a:ext cx="105500" cy="81981"/>
              </a:xfrm>
              <a:prstGeom prst="rect">
                <a:avLst/>
              </a:prstGeom>
            </p:spPr>
          </p:pic>
          <p:pic>
            <p:nvPicPr>
              <p:cNvPr id="51" name="object 18">
                <a:extLst>
                  <a:ext uri="{FF2B5EF4-FFF2-40B4-BE49-F238E27FC236}">
                    <a16:creationId xmlns:a16="http://schemas.microsoft.com/office/drawing/2014/main" id="{1ABB13F3-0754-2CB4-DF09-E855351B3CB7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27263" y="1642029"/>
                <a:ext cx="381224" cy="626756"/>
              </a:xfrm>
              <a:prstGeom prst="rect">
                <a:avLst/>
              </a:prstGeom>
            </p:spPr>
          </p:pic>
          <p:sp>
            <p:nvSpPr>
              <p:cNvPr id="52" name="object 19">
                <a:extLst>
                  <a:ext uri="{FF2B5EF4-FFF2-40B4-BE49-F238E27FC236}">
                    <a16:creationId xmlns:a16="http://schemas.microsoft.com/office/drawing/2014/main" id="{826F01AA-E956-ECC4-D2CB-FBDFA40595C3}"/>
                  </a:ext>
                </a:extLst>
              </p:cNvPr>
              <p:cNvSpPr/>
              <p:nvPr/>
            </p:nvSpPr>
            <p:spPr>
              <a:xfrm>
                <a:off x="4622500" y="1637266"/>
                <a:ext cx="391160" cy="675640"/>
              </a:xfrm>
              <a:custGeom>
                <a:avLst/>
                <a:gdLst/>
                <a:ahLst/>
                <a:cxnLst/>
                <a:rect l="l" t="t" r="r" b="b"/>
                <a:pathLst>
                  <a:path w="391160" h="675639">
                    <a:moveTo>
                      <a:pt x="0" y="0"/>
                    </a:moveTo>
                    <a:lnTo>
                      <a:pt x="390749" y="0"/>
                    </a:lnTo>
                    <a:lnTo>
                      <a:pt x="390749" y="675049"/>
                    </a:lnTo>
                    <a:lnTo>
                      <a:pt x="0" y="67504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53" name="object 20">
                <a:extLst>
                  <a:ext uri="{FF2B5EF4-FFF2-40B4-BE49-F238E27FC236}">
                    <a16:creationId xmlns:a16="http://schemas.microsoft.com/office/drawing/2014/main" id="{F179ACB5-A71E-CFCC-CC70-76A941275727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2027" y="1179150"/>
                <a:ext cx="381199" cy="574719"/>
              </a:xfrm>
              <a:prstGeom prst="rect">
                <a:avLst/>
              </a:prstGeom>
            </p:spPr>
          </p:pic>
          <p:sp>
            <p:nvSpPr>
              <p:cNvPr id="54" name="object 21">
                <a:extLst>
                  <a:ext uri="{FF2B5EF4-FFF2-40B4-BE49-F238E27FC236}">
                    <a16:creationId xmlns:a16="http://schemas.microsoft.com/office/drawing/2014/main" id="{F709820F-1A41-068A-154F-1795EB74F534}"/>
                  </a:ext>
                </a:extLst>
              </p:cNvPr>
              <p:cNvSpPr/>
              <p:nvPr/>
            </p:nvSpPr>
            <p:spPr>
              <a:xfrm>
                <a:off x="2037264" y="1174387"/>
                <a:ext cx="391160" cy="584835"/>
              </a:xfrm>
              <a:custGeom>
                <a:avLst/>
                <a:gdLst/>
                <a:ahLst/>
                <a:cxnLst/>
                <a:rect l="l" t="t" r="r" b="b"/>
                <a:pathLst>
                  <a:path w="391160" h="584835">
                    <a:moveTo>
                      <a:pt x="0" y="0"/>
                    </a:moveTo>
                    <a:lnTo>
                      <a:pt x="390724" y="0"/>
                    </a:lnTo>
                    <a:lnTo>
                      <a:pt x="390724" y="584244"/>
                    </a:lnTo>
                    <a:lnTo>
                      <a:pt x="0" y="584244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  <p:pic>
            <p:nvPicPr>
              <p:cNvPr id="55" name="object 22">
                <a:extLst>
                  <a:ext uri="{FF2B5EF4-FFF2-40B4-BE49-F238E27FC236}">
                    <a16:creationId xmlns:a16="http://schemas.microsoft.com/office/drawing/2014/main" id="{66513B82-0996-8EF6-287A-159B0520224F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9863" y="1688170"/>
                <a:ext cx="1406122" cy="541245"/>
              </a:xfrm>
              <a:prstGeom prst="rect">
                <a:avLst/>
              </a:prstGeom>
            </p:spPr>
          </p:pic>
          <p:sp>
            <p:nvSpPr>
              <p:cNvPr id="56" name="object 23">
                <a:extLst>
                  <a:ext uri="{FF2B5EF4-FFF2-40B4-BE49-F238E27FC236}">
                    <a16:creationId xmlns:a16="http://schemas.microsoft.com/office/drawing/2014/main" id="{2D049160-B48A-5394-D24F-E251C41E570B}"/>
                  </a:ext>
                </a:extLst>
              </p:cNvPr>
              <p:cNvSpPr/>
              <p:nvPr/>
            </p:nvSpPr>
            <p:spPr>
              <a:xfrm>
                <a:off x="435100" y="1683407"/>
                <a:ext cx="1416050" cy="584835"/>
              </a:xfrm>
              <a:custGeom>
                <a:avLst/>
                <a:gdLst/>
                <a:ahLst/>
                <a:cxnLst/>
                <a:rect l="l" t="t" r="r" b="b"/>
                <a:pathLst>
                  <a:path w="1416050" h="584835">
                    <a:moveTo>
                      <a:pt x="0" y="0"/>
                    </a:moveTo>
                    <a:lnTo>
                      <a:pt x="1415647" y="0"/>
                    </a:lnTo>
                    <a:lnTo>
                      <a:pt x="1415647" y="584249"/>
                    </a:lnTo>
                    <a:lnTo>
                      <a:pt x="0" y="584249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E18D538D-D27B-AFFF-727C-3CCCF6C9A35B}"/>
                </a:ext>
              </a:extLst>
            </p:cNvPr>
            <p:cNvSpPr txBox="1"/>
            <p:nvPr/>
          </p:nvSpPr>
          <p:spPr>
            <a:xfrm>
              <a:off x="1071364" y="933607"/>
              <a:ext cx="177800" cy="35769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Corbel" panose="020B0503020204020204" pitchFamily="34" charset="0"/>
                  <a:cs typeface="Arial MT"/>
                </a:rPr>
                <a:t>x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E078AB9-02C5-60E6-CA08-2DBED386F280}"/>
              </a:ext>
            </a:extLst>
          </p:cNvPr>
          <p:cNvSpPr txBox="1"/>
          <p:nvPr/>
        </p:nvSpPr>
        <p:spPr>
          <a:xfrm>
            <a:off x="887343" y="3699516"/>
            <a:ext cx="2517564" cy="817245"/>
          </a:xfrm>
          <a:prstGeom prst="wedgeRoundRectCallout">
            <a:avLst>
              <a:gd name="adj1" fmla="val 57181"/>
              <a:gd name="adj2" fmla="val 3814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If all the gradients flowing back will be </a:t>
            </a:r>
            <a:r>
              <a:rPr lang="en-US" sz="1400" spc="-65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zero</a:t>
            </a:r>
            <a:r>
              <a:rPr lang="en-US" sz="1400" spc="-1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and</a:t>
            </a:r>
            <a:r>
              <a:rPr lang="en-US" sz="1400" spc="-1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weights</a:t>
            </a:r>
            <a:r>
              <a:rPr lang="en-US" sz="1400" spc="-1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will</a:t>
            </a:r>
            <a:r>
              <a:rPr lang="en-US" sz="1400" spc="-10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never</a:t>
            </a:r>
            <a:r>
              <a:rPr lang="en-US" sz="1400" spc="-1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change.</a:t>
            </a:r>
          </a:p>
        </p:txBody>
      </p:sp>
      <p:pic>
        <p:nvPicPr>
          <p:cNvPr id="2050" name="Picture 2" descr="Dance Moves of Deep Learning Activation Functions - YouTube">
            <a:extLst>
              <a:ext uri="{FF2B5EF4-FFF2-40B4-BE49-F238E27FC236}">
                <a16:creationId xmlns:a16="http://schemas.microsoft.com/office/drawing/2014/main" id="{EDDDB5CD-803D-BA7B-07C3-B6E8E76F8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26546" r="28564" b="26188"/>
          <a:stretch/>
        </p:blipFill>
        <p:spPr bwMode="auto">
          <a:xfrm>
            <a:off x="4553211" y="268022"/>
            <a:ext cx="1343473" cy="7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7DAEA65C-9306-7356-AE96-6E47CDDE12EF}"/>
              </a:ext>
            </a:extLst>
          </p:cNvPr>
          <p:cNvSpPr txBox="1"/>
          <p:nvPr/>
        </p:nvSpPr>
        <p:spPr>
          <a:xfrm>
            <a:off x="2257373" y="492572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orbel" panose="020B0503020204020204" pitchFamily="34" charset="0"/>
              </a:rPr>
              <a:t>[dance figure: </a:t>
            </a:r>
            <a:r>
              <a:rPr lang="en-US" sz="1000">
                <a:latin typeface="Corbel" panose="020B0503020204020204" pitchFamily="34" charset="0"/>
                <a:hlinkClick r:id="rId12"/>
              </a:rPr>
              <a:t>https://www.imaginary.org/gallery/maths-dance-moves</a:t>
            </a:r>
            <a:r>
              <a:rPr lang="en-US" sz="100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782113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5C24-3D81-BD61-49E1-C029BBD9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 : Tanh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9E12-0A18-076C-AA15-566553C7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Symmetric around [-1, 1]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Still saturates |x| &gt; 3 and “kill” the gradients 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Zero-centered — good for stacking hidden layers </a:t>
            </a:r>
          </a:p>
        </p:txBody>
      </p:sp>
      <p:pic>
        <p:nvPicPr>
          <p:cNvPr id="2050" name="Picture 2" descr="Dance Moves of Deep Learning Activation Functions - YouTube">
            <a:extLst>
              <a:ext uri="{FF2B5EF4-FFF2-40B4-BE49-F238E27FC236}">
                <a16:creationId xmlns:a16="http://schemas.microsoft.com/office/drawing/2014/main" id="{EDDDB5CD-803D-BA7B-07C3-B6E8E76F8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26546" r="28564" b="26188"/>
          <a:stretch/>
        </p:blipFill>
        <p:spPr bwMode="auto">
          <a:xfrm>
            <a:off x="4553211" y="268022"/>
            <a:ext cx="1343473" cy="7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7DAEA65C-9306-7356-AE96-6E47CDDE12EF}"/>
              </a:ext>
            </a:extLst>
          </p:cNvPr>
          <p:cNvSpPr txBox="1"/>
          <p:nvPr/>
        </p:nvSpPr>
        <p:spPr>
          <a:xfrm>
            <a:off x="2257373" y="492572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orbel" panose="020B0503020204020204" pitchFamily="34" charset="0"/>
              </a:rPr>
              <a:t>[dance figure: </a:t>
            </a:r>
            <a:r>
              <a:rPr lang="en-US" sz="1000">
                <a:latin typeface="Corbel" panose="020B0503020204020204" pitchFamily="34" charset="0"/>
                <a:hlinkClick r:id="rId4"/>
              </a:rPr>
              <a:t>https://www.imaginary.org/gallery/maths-dance-moves</a:t>
            </a:r>
            <a:r>
              <a:rPr lang="en-US" sz="100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422E832-F98A-841D-5A2D-80249F798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10" y="197595"/>
            <a:ext cx="2176927" cy="2196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B6F89-0521-818F-FAEF-1D100766A6CB}"/>
              </a:ext>
            </a:extLst>
          </p:cNvPr>
          <p:cNvSpPr txBox="1"/>
          <p:nvPr/>
        </p:nvSpPr>
        <p:spPr>
          <a:xfrm>
            <a:off x="6714598" y="2420078"/>
            <a:ext cx="1803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[</a:t>
            </a:r>
            <a:r>
              <a:rPr lang="en-US" dirty="0" err="1">
                <a:latin typeface="Corbel" panose="020B0503020204020204" pitchFamily="34" charset="0"/>
              </a:rPr>
              <a:t>LeCun</a:t>
            </a:r>
            <a:r>
              <a:rPr lang="en-US" dirty="0">
                <a:latin typeface="Corbel" panose="020B0503020204020204" pitchFamily="34" charset="0"/>
              </a:rPr>
              <a:t> et al., 1991]</a:t>
            </a:r>
          </a:p>
        </p:txBody>
      </p:sp>
    </p:spTree>
    <p:extLst>
      <p:ext uri="{BB962C8B-B14F-4D97-AF65-F5344CB8AC3E}">
        <p14:creationId xmlns:p14="http://schemas.microsoft.com/office/powerpoint/2010/main" val="8244991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5C24-3D81-BD61-49E1-C029BBD9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Activation Functions : </a:t>
            </a:r>
            <a:r>
              <a:rPr lang="en-US" err="1"/>
              <a:t>ReLU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9E12-0A18-076C-AA15-566553C7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Computationally efficient</a:t>
            </a:r>
          </a:p>
          <a:p>
            <a:r>
              <a:rPr lang="en-US" dirty="0"/>
              <a:t>In practice, </a:t>
            </a:r>
            <a:r>
              <a:rPr lang="en-US" dirty="0">
                <a:solidFill>
                  <a:srgbClr val="00B050"/>
                </a:solidFill>
              </a:rPr>
              <a:t>converges faster than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sigmoid/tanh in practice</a:t>
            </a:r>
          </a:p>
          <a:p>
            <a:r>
              <a:rPr lang="en-US" dirty="0">
                <a:solidFill>
                  <a:srgbClr val="C00000"/>
                </a:solidFill>
              </a:rPr>
              <a:t>Does not saturate (in +region) — will die less! 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DAEA65C-9306-7356-AE96-6E47CDDE12EF}"/>
              </a:ext>
            </a:extLst>
          </p:cNvPr>
          <p:cNvSpPr txBox="1"/>
          <p:nvPr/>
        </p:nvSpPr>
        <p:spPr>
          <a:xfrm>
            <a:off x="2257373" y="492572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orbel" panose="020B0503020204020204" pitchFamily="34" charset="0"/>
              </a:rPr>
              <a:t>[dance figure: </a:t>
            </a:r>
            <a:r>
              <a:rPr lang="en-US" sz="1000">
                <a:latin typeface="Corbel" panose="020B0503020204020204" pitchFamily="34" charset="0"/>
                <a:hlinkClick r:id="rId2"/>
              </a:rPr>
              <a:t>https://www.imaginary.org/gallery/maths-dance-moves</a:t>
            </a:r>
            <a:r>
              <a:rPr lang="en-US" sz="100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EA35EC4B-4DFA-8570-3A64-4C32F01237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3893" y="240018"/>
            <a:ext cx="2215351" cy="1824913"/>
          </a:xfrm>
          <a:prstGeom prst="rect">
            <a:avLst/>
          </a:prstGeom>
        </p:spPr>
      </p:pic>
      <p:pic>
        <p:nvPicPr>
          <p:cNvPr id="3074" name="Picture 2" descr="ReLU as Neural Networks Activation Function - Sefik Ilkin Serengil">
            <a:extLst>
              <a:ext uri="{FF2B5EF4-FFF2-40B4-BE49-F238E27FC236}">
                <a16:creationId xmlns:a16="http://schemas.microsoft.com/office/drawing/2014/main" id="{F4171D73-1F1B-6B05-4A7D-954C38617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9"/>
          <a:stretch/>
        </p:blipFill>
        <p:spPr bwMode="auto">
          <a:xfrm>
            <a:off x="4543373" y="152720"/>
            <a:ext cx="1288050" cy="93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34CCFC72-D6B0-780B-8A7D-A401A6169F9A}"/>
              </a:ext>
            </a:extLst>
          </p:cNvPr>
          <p:cNvSpPr txBox="1"/>
          <p:nvPr/>
        </p:nvSpPr>
        <p:spPr>
          <a:xfrm>
            <a:off x="6278977" y="2199681"/>
            <a:ext cx="217026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 err="1">
                <a:latin typeface="Corbel" panose="020B0503020204020204" pitchFamily="34" charset="0"/>
              </a:rPr>
              <a:t>ReLU</a:t>
            </a:r>
            <a:endParaRPr sz="1600" dirty="0">
              <a:latin typeface="Corbel" panose="020B0503020204020204" pitchFamily="34" charset="0"/>
            </a:endParaRPr>
          </a:p>
          <a:p>
            <a:pPr marL="12700" algn="ctr">
              <a:lnSpc>
                <a:spcPct val="100000"/>
              </a:lnSpc>
            </a:pPr>
            <a:r>
              <a:rPr sz="1600" dirty="0">
                <a:latin typeface="Corbel" panose="020B0503020204020204" pitchFamily="34" charset="0"/>
                <a:cs typeface="Arial MT"/>
              </a:rPr>
              <a:t>(Rectified</a:t>
            </a:r>
            <a:r>
              <a:rPr sz="1600" spc="-50" dirty="0">
                <a:latin typeface="Corbel" panose="020B0503020204020204" pitchFamily="34" charset="0"/>
                <a:cs typeface="Arial MT"/>
              </a:rPr>
              <a:t> </a:t>
            </a:r>
            <a:r>
              <a:rPr sz="1600" spc="-5" dirty="0">
                <a:latin typeface="Corbel" panose="020B0503020204020204" pitchFamily="34" charset="0"/>
                <a:cs typeface="Arial MT"/>
              </a:rPr>
              <a:t>Linear</a:t>
            </a:r>
            <a:r>
              <a:rPr sz="1600" spc="-50" dirty="0">
                <a:latin typeface="Corbel" panose="020B0503020204020204" pitchFamily="34" charset="0"/>
                <a:cs typeface="Arial MT"/>
              </a:rPr>
              <a:t> </a:t>
            </a:r>
            <a:r>
              <a:rPr sz="1600" spc="-5" dirty="0">
                <a:latin typeface="Corbel" panose="020B0503020204020204" pitchFamily="34" charset="0"/>
                <a:cs typeface="Arial MT"/>
              </a:rPr>
              <a:t>Unit)</a:t>
            </a:r>
            <a:endParaRPr sz="16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A13DC27-249C-271C-7729-8CDE693048A7}"/>
              </a:ext>
            </a:extLst>
          </p:cNvPr>
          <p:cNvSpPr txBox="1"/>
          <p:nvPr/>
        </p:nvSpPr>
        <p:spPr>
          <a:xfrm>
            <a:off x="6233893" y="3017183"/>
            <a:ext cx="244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[</a:t>
            </a:r>
            <a:r>
              <a:rPr sz="1800" spc="-5" dirty="0" err="1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Krizhevsky</a:t>
            </a:r>
            <a:r>
              <a:rPr sz="1800" spc="-3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et</a:t>
            </a:r>
            <a:r>
              <a:rPr sz="1800"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al.,</a:t>
            </a:r>
            <a:r>
              <a:rPr sz="1800"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2012]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4924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5C24-3D81-BD61-49E1-C029BBD9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Activation Functions : Leaky </a:t>
            </a:r>
            <a:r>
              <a:rPr lang="en-US" err="1"/>
              <a:t>ReLU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9E12-0A18-076C-AA15-566553C7F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38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Does not saturate — will not die. </a:t>
            </a:r>
          </a:p>
          <a:p>
            <a:r>
              <a:rPr lang="en-US" dirty="0"/>
              <a:t>Computationally efficient</a:t>
            </a:r>
          </a:p>
          <a:p>
            <a:r>
              <a:rPr lang="en-US" dirty="0"/>
              <a:t>In practice it converges faster than </a:t>
            </a:r>
            <a:br>
              <a:rPr lang="en-US" dirty="0"/>
            </a:br>
            <a:r>
              <a:rPr lang="en-US" dirty="0"/>
              <a:t>sigmoid/tanh in practice</a:t>
            </a:r>
          </a:p>
          <a:p>
            <a:endParaRPr lang="en-US" dirty="0"/>
          </a:p>
          <a:p>
            <a:r>
              <a:rPr lang="en-US" dirty="0"/>
              <a:t>Other parametrized variants: </a:t>
            </a:r>
          </a:p>
          <a:p>
            <a:pPr lvl="1"/>
            <a:r>
              <a:rPr lang="en-US" dirty="0"/>
              <a:t>Parametric Rectifier (</a:t>
            </a:r>
            <a:r>
              <a:rPr lang="en-US" dirty="0" err="1"/>
              <a:t>PReLU</a:t>
            </a:r>
            <a:r>
              <a:rPr lang="en-US" dirty="0"/>
              <a:t>):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Maxout</a:t>
            </a:r>
            <a:r>
              <a:rPr lang="en-US" dirty="0"/>
              <a:t>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Provide more flexibility, though at the cost of more learnable parameters. </a:t>
            </a:r>
          </a:p>
          <a:p>
            <a:pPr lvl="1"/>
            <a:r>
              <a:rPr lang="en-US" dirty="0"/>
              <a:t>For example, </a:t>
            </a:r>
            <a:r>
              <a:rPr lang="en-US" dirty="0" err="1"/>
              <a:t>Maxout</a:t>
            </a:r>
            <a:r>
              <a:rPr lang="en-US" dirty="0"/>
              <a:t> doubles the number of parameters.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7DAEA65C-9306-7356-AE96-6E47CDDE12EF}"/>
              </a:ext>
            </a:extLst>
          </p:cNvPr>
          <p:cNvSpPr txBox="1"/>
          <p:nvPr/>
        </p:nvSpPr>
        <p:spPr>
          <a:xfrm>
            <a:off x="2257373" y="492572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orbel" panose="020B0503020204020204" pitchFamily="34" charset="0"/>
              </a:rPr>
              <a:t>[dance figure: </a:t>
            </a:r>
            <a:r>
              <a:rPr lang="en-US" sz="1000">
                <a:latin typeface="Corbel" panose="020B0503020204020204" pitchFamily="34" charset="0"/>
                <a:hlinkClick r:id="rId2"/>
              </a:rPr>
              <a:t>https://www.imaginary.org/gallery/maths-dance-moves</a:t>
            </a:r>
            <a:r>
              <a:rPr lang="en-US" sz="100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3074" name="Picture 2" descr="ReLU as Neural Networks Activation Function - Sefik Ilkin Serengil">
            <a:extLst>
              <a:ext uri="{FF2B5EF4-FFF2-40B4-BE49-F238E27FC236}">
                <a16:creationId xmlns:a16="http://schemas.microsoft.com/office/drawing/2014/main" id="{F4171D73-1F1B-6B05-4A7D-954C38617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79"/>
          <a:stretch/>
        </p:blipFill>
        <p:spPr bwMode="auto">
          <a:xfrm>
            <a:off x="4990927" y="152720"/>
            <a:ext cx="1288050" cy="93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ject 6">
            <a:extLst>
              <a:ext uri="{FF2B5EF4-FFF2-40B4-BE49-F238E27FC236}">
                <a16:creationId xmlns:a16="http://schemas.microsoft.com/office/drawing/2014/main" id="{4E1D1AA8-BB31-1F61-5BBE-B30EFF6EF4E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4102" y="375726"/>
            <a:ext cx="2165091" cy="1688248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12901706-6B77-14F5-8961-1A5A4803E90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977" y="2304326"/>
            <a:ext cx="2262094" cy="316071"/>
          </a:xfrm>
          <a:prstGeom prst="rect">
            <a:avLst/>
          </a:prstGeom>
        </p:spPr>
      </p:pic>
      <p:pic>
        <p:nvPicPr>
          <p:cNvPr id="7" name="object 8">
            <a:extLst>
              <a:ext uri="{FF2B5EF4-FFF2-40B4-BE49-F238E27FC236}">
                <a16:creationId xmlns:a16="http://schemas.microsoft.com/office/drawing/2014/main" id="{336567B9-CC21-A741-C68A-1BA4FBBBF45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9196" y="3148463"/>
            <a:ext cx="1811919" cy="241960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72BFA363-A851-82A6-032D-EFB99B8BFC6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40782" y="3601941"/>
            <a:ext cx="2312503" cy="312113"/>
          </a:xfrm>
          <a:prstGeom prst="rect">
            <a:avLst/>
          </a:prstGeom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id="{9950F75D-CD14-1CF5-B450-07D71AD0424B}"/>
              </a:ext>
            </a:extLst>
          </p:cNvPr>
          <p:cNvSpPr txBox="1"/>
          <p:nvPr/>
        </p:nvSpPr>
        <p:spPr>
          <a:xfrm>
            <a:off x="4825155" y="3634172"/>
            <a:ext cx="2486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[Goodfellow</a:t>
            </a:r>
            <a:r>
              <a:rPr spc="-3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et</a:t>
            </a:r>
            <a:r>
              <a:rPr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al.,</a:t>
            </a:r>
            <a:r>
              <a:rPr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2013]</a:t>
            </a:r>
            <a:endParaRPr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EA966A1D-4C13-23DA-2D99-7307C1A921A0}"/>
              </a:ext>
            </a:extLst>
          </p:cNvPr>
          <p:cNvSpPr txBox="1"/>
          <p:nvPr/>
        </p:nvSpPr>
        <p:spPr>
          <a:xfrm>
            <a:off x="5919535" y="3136943"/>
            <a:ext cx="2486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[</a:t>
            </a:r>
            <a:r>
              <a:rPr lang="en-US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He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et</a:t>
            </a:r>
            <a:r>
              <a:rPr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al.,</a:t>
            </a:r>
            <a:r>
              <a:rPr spc="-3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20</a:t>
            </a:r>
            <a:r>
              <a:rPr lang="en-US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15</a:t>
            </a:r>
            <a:r>
              <a:rPr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]</a:t>
            </a:r>
            <a:endParaRPr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95265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855-4BAF-E3D5-EDEE-CF6D035D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Choose What Activation Function to Use?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5B8C-1650-2016-F2F2-B64EC5D2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general, it is problem-specific and might require trial-and-error.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A useful recipe: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Generally, </a:t>
            </a:r>
            <a:r>
              <a:rPr lang="en-US" sz="2000" dirty="0" err="1"/>
              <a:t>ReLU</a:t>
            </a:r>
            <a:r>
              <a:rPr lang="en-US" sz="2000" dirty="0"/>
              <a:t> is a good activation to start with.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Time/compute permitting, you can try other activations to squeeze out more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145615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D89E-C18A-596B-1363-80C3FC37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Layer </a:t>
            </a:r>
            <a:r>
              <a:rPr lang="en-US"/>
              <a:t>and batch normalization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BE2E-A3C2-C962-6983-21F9EB2D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92470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Exploding/Vanishing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Remember gradient computation at layer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: 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This matrix multiplication could quickly approach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∞, </m:t>
                    </m:r>
                  </m:oMath>
                </a14:m>
                <a:r>
                  <a:rPr lang="en-US"/>
                  <a:t>if the matrix elements are a large — exploding gradients.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, if the matrix  elements are small — vanishing gradients.</a:t>
                </a:r>
              </a:p>
              <a:p>
                <a:r>
                  <a:rPr lang="en-US"/>
                  <a:t>For those interested, convergences of matrix powers is determined </a:t>
                </a:r>
                <a:br>
                  <a:rPr lang="en-US"/>
                </a:br>
                <a:r>
                  <a:rPr lang="en-US"/>
                  <a:t>by its largest eigenvalue (out of scope for this class, extra credit).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∞/0</m:t>
                    </m:r>
                  </m:oMath>
                </a14:m>
                <a:r>
                  <a:rPr lang="en-US"/>
                  <a:t> gradients would kill learning (no flow of information).</a:t>
                </a:r>
              </a:p>
              <a:p>
                <a:pPr marL="11430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/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7338" indent="-17303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smtClean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b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DAF15FA9-8FEC-9122-9853-8ECCED412025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9D3580E7-8627-E82F-C8EB-30E524264555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7A968F1-FED7-7FFF-D8DE-9BCD90A266E5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CBA68052-FCB4-365A-03C3-E91B91C77814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F5ADEBC-5FDC-AFBD-79CB-09B16728575F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3E8321-3EAC-0990-0CF5-652A108A75A1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639F1-CF48-9CA1-7787-58EB41117E44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2BB87C-F4F6-7FB3-AFBD-66B40B6C3C8A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E6F899-D30C-193D-5966-16DEFCF1509A}"/>
              </a:ext>
            </a:extLst>
          </p:cNvPr>
          <p:cNvCxnSpPr>
            <a:cxnSpLocks/>
            <a:endCxn id="67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91DF30-9079-D429-7991-B62FE5F00DE8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FC3D0E-0F4A-30F1-9A9E-13BAA092EF0B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CF6A7-DFA2-F080-F58F-178A2ABF6AD2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D0C086-239A-AE8B-2ADE-9B4411570D9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9C8DE-BAFB-0321-EF47-3686363631E8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4F55BD1-BC06-B97D-7D72-C1CA14871C01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23C70A9-BCE0-D2A3-BF06-56E949ED0386}"/>
              </a:ext>
            </a:extLst>
          </p:cNvPr>
          <p:cNvCxnSpPr>
            <a:cxnSpLocks/>
            <a:endCxn id="65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5F3649-9F59-1526-CC27-3455F2363BBA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8D6E6B-4BBC-1F6C-9A13-AD6032CB05E8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1E6F67-EF49-3994-1B15-0C7C38E80D3B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AFDC24-9232-C621-9CD2-22EFC7699F86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C0E1A2-2076-8A0D-3079-92206BAF7031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EADDF0A-8636-4810-A029-18DB1F626583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73908DA-A6FF-D138-A0B8-206D749ABD1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066A67-0086-5F6F-6000-D0FAEF85B99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52B1006-B7F9-28E9-537F-BE014C47928E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6EF6B5-D760-C4E6-16E7-EEA17BC4FA53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CAA7AD-8ED7-BA8F-8822-E7409317CCB8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77D5CE-A805-C5FC-4568-FC7FF46F495B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933432A9-21FD-EA45-A254-3A20796EEFFE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5AC301A7-5646-3299-3296-22512C3AAC8C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1BD7AE1-0151-C3C6-B337-604B6EEC7B7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3ABBF467-13EC-23A0-9BA7-8E963265A286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B92C212-DF82-9C7C-2F7E-5EBF5C412048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BC47210F-07A4-3EF4-8EA1-808E0E225F30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96BA78AD-6FAF-8A40-35F8-CAA5E593C458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24052F0-43D1-2387-DD62-03DF1ED6B975}"/>
              </a:ext>
            </a:extLst>
          </p:cNvPr>
          <p:cNvCxnSpPr>
            <a:endCxn id="92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D3D1E7-BF21-6323-DB58-20DBE6394F38}"/>
              </a:ext>
            </a:extLst>
          </p:cNvPr>
          <p:cNvCxnSpPr>
            <a:endCxn id="94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13802A6-E93A-4C23-7C4A-46693147D0FA}"/>
              </a:ext>
            </a:extLst>
          </p:cNvPr>
          <p:cNvCxnSpPr>
            <a:endCxn id="96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248AE2E-36B7-0920-3CEA-812D5D476807}"/>
              </a:ext>
            </a:extLst>
          </p:cNvPr>
          <p:cNvCxnSpPr>
            <a:endCxn id="92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E8392C0-B712-4EE8-8C34-7622946788B4}"/>
              </a:ext>
            </a:extLst>
          </p:cNvPr>
          <p:cNvCxnSpPr>
            <a:endCxn id="94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9EBC5B-90C5-85A0-F4BA-D2B1715C7024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017093D-63F9-5AE4-A11C-633AAEC7ADA6}"/>
              </a:ext>
            </a:extLst>
          </p:cNvPr>
          <p:cNvCxnSpPr>
            <a:endCxn id="92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84E117C-20E9-EA7D-5D78-4F796CAFCE89}"/>
              </a:ext>
            </a:extLst>
          </p:cNvPr>
          <p:cNvCxnSpPr>
            <a:cxnSpLocks/>
            <a:stCxn id="96" idx="6"/>
            <a:endCxn id="98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EF6B01-D2CB-C588-1A03-FC244BFF631F}"/>
              </a:ext>
            </a:extLst>
          </p:cNvPr>
          <p:cNvCxnSpPr>
            <a:stCxn id="94" idx="6"/>
            <a:endCxn id="98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36D1C29-4C27-93DD-ABCA-2575D435C206}"/>
              </a:ext>
            </a:extLst>
          </p:cNvPr>
          <p:cNvCxnSpPr>
            <a:stCxn id="92" idx="6"/>
            <a:endCxn id="98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0550AE0-CBFD-E739-9B97-01CE5D3B4025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6CA3194-821C-B977-2DAD-62130AFDE9E5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F56FE17-3FA9-C757-0E7C-CEF65928A3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2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Left Brace 119">
            <a:extLst>
              <a:ext uri="{FF2B5EF4-FFF2-40B4-BE49-F238E27FC236}">
                <a16:creationId xmlns:a16="http://schemas.microsoft.com/office/drawing/2014/main" id="{2BB5619B-170D-5CFF-06D1-1F3757DAD9AC}"/>
              </a:ext>
            </a:extLst>
          </p:cNvPr>
          <p:cNvSpPr/>
          <p:nvPr/>
        </p:nvSpPr>
        <p:spPr>
          <a:xfrm rot="16200000">
            <a:off x="4010792" y="-17120"/>
            <a:ext cx="216817" cy="4681758"/>
          </a:xfrm>
          <a:prstGeom prst="leftBrace">
            <a:avLst>
              <a:gd name="adj1" fmla="val 15816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E841F2-51F6-C766-A5A0-C85B0FAC1437}"/>
              </a:ext>
            </a:extLst>
          </p:cNvPr>
          <p:cNvSpPr txBox="1"/>
          <p:nvPr/>
        </p:nvSpPr>
        <p:spPr>
          <a:xfrm>
            <a:off x="1824607" y="24378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O(k)-many matrix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3235045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Residual Connections/Blocks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F705-38FB-CF7D-D647-495986A3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direct “information highways” between layers. </a:t>
            </a:r>
            <a:br>
              <a:rPr lang="en-US"/>
            </a:br>
            <a:endParaRPr lang="en-US"/>
          </a:p>
          <a:p>
            <a:r>
              <a:rPr lang="en-US"/>
              <a:t>Shown to diminish the effect of vanishing/exploding gradients</a:t>
            </a:r>
          </a:p>
          <a:p>
            <a:pPr lvl="1"/>
            <a:r>
              <a:rPr lang="en-US"/>
              <a:t>Early in the training, there are fewer layers to propagate through. </a:t>
            </a:r>
          </a:p>
          <a:p>
            <a:pPr lvl="1"/>
            <a:r>
              <a:rPr lang="en-US"/>
              <a:t>The network would  restore the skipped layers, as it learns richer features. </a:t>
            </a:r>
          </a:p>
          <a:p>
            <a:pPr lvl="1"/>
            <a:r>
              <a:rPr lang="en-US"/>
              <a:t>It is also shown to make the</a:t>
            </a:r>
            <a:br>
              <a:rPr lang="en-US"/>
            </a:br>
            <a:r>
              <a:rPr lang="en-US"/>
              <a:t> optimization objective smoother. </a:t>
            </a:r>
          </a:p>
          <a:p>
            <a:pPr lvl="1"/>
            <a:r>
              <a:rPr lang="en-US"/>
              <a:t>Fun fact: </a:t>
            </a:r>
            <a:r>
              <a:rPr lang="en-US">
                <a:hlinkClick r:id="rId3"/>
              </a:rPr>
              <a:t>the paper </a:t>
            </a:r>
            <a:r>
              <a:rPr lang="en-US"/>
              <a:t>introducing residual </a:t>
            </a:r>
            <a:br>
              <a:rPr lang="en-US"/>
            </a:br>
            <a:r>
              <a:rPr lang="en-US"/>
              <a:t>layers (He et al. 2015) is the most cited </a:t>
            </a:r>
            <a:br>
              <a:rPr lang="en-US"/>
            </a:br>
            <a:r>
              <a:rPr lang="en-US"/>
              <a:t>paper of century. </a:t>
            </a:r>
          </a:p>
        </p:txBody>
      </p:sp>
      <p:pic>
        <p:nvPicPr>
          <p:cNvPr id="5" name="Picture 4" descr="A picture containing text, underpants&#10;&#10;Description automatically generated">
            <a:extLst>
              <a:ext uri="{FF2B5EF4-FFF2-40B4-BE49-F238E27FC236}">
                <a16:creationId xmlns:a16="http://schemas.microsoft.com/office/drawing/2014/main" id="{0EBF915D-5A19-7B1B-A31A-ABB934B46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" t="2057" r="910" b="2098"/>
          <a:stretch/>
        </p:blipFill>
        <p:spPr>
          <a:xfrm>
            <a:off x="4296995" y="2740310"/>
            <a:ext cx="4764505" cy="209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0B89-2C4D-63E1-4040-6410A19B7377}"/>
              </a:ext>
            </a:extLst>
          </p:cNvPr>
          <p:cNvSpPr txBox="1"/>
          <p:nvPr/>
        </p:nvSpPr>
        <p:spPr>
          <a:xfrm>
            <a:off x="4322175" y="489040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latin typeface="Corbel" panose="020B0503020204020204" pitchFamily="34" charset="0"/>
              </a:rPr>
              <a:t>[Li et al. “Visualizing the Loss Landscape of Neural Nets”]</a:t>
            </a:r>
          </a:p>
        </p:txBody>
      </p:sp>
      <p:pic>
        <p:nvPicPr>
          <p:cNvPr id="1026" name="Picture 2" descr="residual block">
            <a:extLst>
              <a:ext uri="{FF2B5EF4-FFF2-40B4-BE49-F238E27FC236}">
                <a16:creationId xmlns:a16="http://schemas.microsoft.com/office/drawing/2014/main" id="{EC96D70B-7DF9-DEAC-57DD-E5F8BE8D6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6679247" y="628987"/>
            <a:ext cx="2338137" cy="13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87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3FFF2-76DF-EF65-4090-134E84AE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DCE1-EB34-88AA-E928-DD0A5EF10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Ideas:</a:t>
            </a:r>
          </a:p>
          <a:p>
            <a:r>
              <a:rPr lang="en-US"/>
              <a:t>Have a </a:t>
            </a:r>
            <a:r>
              <a:rPr lang="en-US" err="1"/>
              <a:t>pytorch</a:t>
            </a:r>
            <a:r>
              <a:rPr lang="en-US"/>
              <a:t> example: training neural net in 20 lines</a:t>
            </a:r>
          </a:p>
          <a:p>
            <a:r>
              <a:rPr lang="en-US"/>
              <a:t>Homework:</a:t>
            </a:r>
          </a:p>
          <a:p>
            <a:pPr lvl="1"/>
            <a:r>
              <a:rPr lang="en-US"/>
              <a:t> flat backprop</a:t>
            </a:r>
          </a:p>
          <a:p>
            <a:pPr lvl="1"/>
            <a:r>
              <a:rPr lang="en-US" err="1"/>
              <a:t>Gadient</a:t>
            </a:r>
            <a:r>
              <a:rPr lang="en-US"/>
              <a:t> check </a:t>
            </a:r>
          </a:p>
          <a:p>
            <a:pPr lvl="1"/>
            <a:r>
              <a:rPr lang="en-US"/>
              <a:t>automatic backprop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114300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Chain Rule for Multivariable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Looks similar to the single-variable setup: </a:t>
                </a:r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Note, the above statement is a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multiplication! </a:t>
                </a:r>
              </a:p>
              <a:p>
                <a:pPr marL="114300" indent="0">
                  <a:buNone/>
                </a:pPr>
                <a:r>
                  <a:rPr lang="en-US" sz="2400" spc="-4" dirty="0">
                    <a:latin typeface="Calibri"/>
                    <a:cs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US" sz="2400" spc="-4" dirty="0">
                    <a:latin typeface="Calibri"/>
                    <a:cs typeface="Calibri"/>
                  </a:rPr>
                  <a:t> has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4" dirty="0">
                    <a:latin typeface="Calibri"/>
                    <a:cs typeface="Calibri"/>
                  </a:rPr>
                  <a:t>outputs</a:t>
                </a:r>
                <a:r>
                  <a:rPr lang="en-US" sz="2400" dirty="0">
                    <a:latin typeface="Calibri"/>
                    <a:cs typeface="Calibri"/>
                  </a:rPr>
                  <a:t> </a:t>
                </a:r>
                <a:r>
                  <a:rPr lang="en-US" sz="2400" spc="-4" dirty="0">
                    <a:latin typeface="Calibri"/>
                    <a:cs typeface="Calibri"/>
                  </a:rPr>
                  <a:t>and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inputs </a:t>
                </a:r>
                <a:r>
                  <a:rPr lang="en-US" sz="2000" dirty="0">
                    <a:latin typeface="Calibri"/>
                    <a:cs typeface="Calibri"/>
                  </a:rPr>
                  <a:t>→</a:t>
                </a:r>
                <a:r>
                  <a:rPr lang="en-US" sz="2000" spc="38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8" dirty="0">
                    <a:latin typeface="Calibri"/>
                    <a:cs typeface="Calibri"/>
                  </a:rPr>
                  <a:t>by</a:t>
                </a:r>
                <a:r>
                  <a:rPr lang="en-US" sz="2400" spc="-4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Jacobian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1143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8035524" y="12353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8035524" y="196093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8035524" y="518917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8179216" y="797591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8179216" y="1514012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8322907" y="391342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907" y="391342"/>
                <a:ext cx="287383" cy="461665"/>
              </a:xfrm>
              <a:prstGeom prst="rect">
                <a:avLst/>
              </a:prstGeom>
              <a:blipFill>
                <a:blip r:embed="rId4"/>
                <a:stretch>
                  <a:fillRect l="-8696" r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8293423" y="1111613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423" y="1111613"/>
                <a:ext cx="400310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8280786" y="1828654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786" y="1828654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/>
              <p:nvPr/>
            </p:nvSpPr>
            <p:spPr>
              <a:xfrm>
                <a:off x="1108476" y="2191437"/>
                <a:ext cx="6535716" cy="90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4800" dirty="0"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4800" dirty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4800" dirty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smtClean="0">
                              <a:latin typeface="Cambria Math" panose="02040503050406030204" pitchFamily="18" charset="0"/>
                            </a:rPr>
                            <m:t>𝐠</m:t>
                          </m:r>
                          <m:r>
                            <a:rPr lang="en-US" sz="48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48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4800" dirty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4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76" y="2191437"/>
                <a:ext cx="6535716" cy="901144"/>
              </a:xfrm>
              <a:prstGeom prst="rect">
                <a:avLst/>
              </a:prstGeom>
              <a:blipFill>
                <a:blip r:embed="rId7"/>
                <a:stretch>
                  <a:fillRect l="-1165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781A-7223-502F-0103-746E8CF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Batching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FB4B-9B7B-C843-0080-CAFFB1E8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Somewhere talk about why batching instances is important.</a:t>
            </a:r>
          </a:p>
          <a:p>
            <a:pPr>
              <a:lnSpc>
                <a:spcPct val="114999"/>
              </a:lnSpc>
            </a:pPr>
            <a:r>
              <a:rPr lang="en-US"/>
              <a:t>Another place also define: epoch vs step </a:t>
            </a:r>
          </a:p>
        </p:txBody>
      </p:sp>
    </p:spTree>
    <p:extLst>
      <p:ext uri="{BB962C8B-B14F-4D97-AF65-F5344CB8AC3E}">
        <p14:creationId xmlns:p14="http://schemas.microsoft.com/office/powerpoint/2010/main" val="19288769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D8C-1423-9257-8050-F5B4FB5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C402B6-B9EA-F19C-7E37-9D19D10F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628" y="1152525"/>
            <a:ext cx="6314744" cy="3416300"/>
          </a:xfrm>
        </p:spPr>
      </p:pic>
    </p:spTree>
    <p:extLst>
      <p:ext uri="{BB962C8B-B14F-4D97-AF65-F5344CB8AC3E}">
        <p14:creationId xmlns:p14="http://schemas.microsoft.com/office/powerpoint/2010/main" val="2436318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5715-37F7-151A-524D-0FA2BCDB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B8860-835E-0621-9A6E-592C5890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 discuss “symmetry breaking” in the context of weight initialization </a:t>
            </a:r>
          </a:p>
        </p:txBody>
      </p:sp>
    </p:spTree>
    <p:extLst>
      <p:ext uri="{BB962C8B-B14F-4D97-AF65-F5344CB8AC3E}">
        <p14:creationId xmlns:p14="http://schemas.microsoft.com/office/powerpoint/2010/main" val="3002563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8369-97EF-AD2E-D5E9-7D51AFD8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Manual Gradient checking: Numeric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39F1-A2CB-9032-843E-29AF5D9D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For small h (≈ 1e-4),</a:t>
            </a:r>
          </a:p>
          <a:p>
            <a:pPr>
              <a:lnSpc>
                <a:spcPct val="150000"/>
              </a:lnSpc>
            </a:pPr>
            <a:r>
              <a:rPr lang="en-US"/>
              <a:t>Easy to implement correctly</a:t>
            </a:r>
          </a:p>
          <a:p>
            <a:pPr>
              <a:lnSpc>
                <a:spcPct val="150000"/>
              </a:lnSpc>
            </a:pPr>
            <a:r>
              <a:rPr lang="en-US"/>
              <a:t>But approximate and very slow:</a:t>
            </a:r>
          </a:p>
          <a:p>
            <a:pPr lvl="1">
              <a:lnSpc>
                <a:spcPct val="150000"/>
              </a:lnSpc>
            </a:pPr>
            <a:r>
              <a:rPr lang="en-US"/>
              <a:t>You have to recompute f for every parameter of our model</a:t>
            </a:r>
          </a:p>
          <a:p>
            <a:pPr>
              <a:lnSpc>
                <a:spcPct val="150000"/>
              </a:lnSpc>
            </a:pPr>
            <a:r>
              <a:rPr lang="en-US"/>
              <a:t>Useful for checking your implementation</a:t>
            </a:r>
          </a:p>
          <a:p>
            <a:pPr lvl="1">
              <a:lnSpc>
                <a:spcPct val="150000"/>
              </a:lnSpc>
            </a:pPr>
            <a:r>
              <a:rPr lang="en-US"/>
              <a:t>In the old days, we hand-wrote everything, doing this everywhere was the key test</a:t>
            </a:r>
          </a:p>
          <a:p>
            <a:pPr lvl="1">
              <a:lnSpc>
                <a:spcPct val="150000"/>
              </a:lnSpc>
            </a:pPr>
            <a:r>
              <a:rPr lang="en-US"/>
              <a:t>Now much less needed; you can use it to check layers are correctly implemented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322936B-3041-911A-ED00-B29A50CA4A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710" y="1456255"/>
            <a:ext cx="3063961" cy="5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2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Initializing all weights with a fixed constant  (e.g., 0) is a very bad idea! (why?)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neurons start with the same weights, then all the neurons will follow the same gradient, and will always end up doing the same thing as one another.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67C881-49AD-0E2E-7A8B-3E0CC915C045}"/>
              </a:ext>
            </a:extLst>
          </p:cNvPr>
          <p:cNvSpPr/>
          <p:nvPr/>
        </p:nvSpPr>
        <p:spPr>
          <a:xfrm>
            <a:off x="3295582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22247E4-3DA5-57F8-84B0-23CD1B96A57B}"/>
              </a:ext>
            </a:extLst>
          </p:cNvPr>
          <p:cNvCxnSpPr/>
          <p:nvPr/>
        </p:nvCxnSpPr>
        <p:spPr>
          <a:xfrm flipV="1">
            <a:off x="3362257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75BB5B0-E6A2-D0A5-8BEB-E656D5434688}"/>
              </a:ext>
            </a:extLst>
          </p:cNvPr>
          <p:cNvSpPr/>
          <p:nvPr/>
        </p:nvSpPr>
        <p:spPr>
          <a:xfrm>
            <a:off x="3295582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0E502DA-3408-2953-79C1-828EA4F829DB}"/>
              </a:ext>
            </a:extLst>
          </p:cNvPr>
          <p:cNvCxnSpPr/>
          <p:nvPr/>
        </p:nvCxnSpPr>
        <p:spPr>
          <a:xfrm flipV="1">
            <a:off x="3362257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4D7444-728A-12F3-71E6-0E8E5EEFDA53}"/>
              </a:ext>
            </a:extLst>
          </p:cNvPr>
          <p:cNvSpPr/>
          <p:nvPr/>
        </p:nvSpPr>
        <p:spPr>
          <a:xfrm>
            <a:off x="3295582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A12960E-2CD9-1A8E-B5CF-0BD18FB4BEF9}"/>
              </a:ext>
            </a:extLst>
          </p:cNvPr>
          <p:cNvCxnSpPr/>
          <p:nvPr/>
        </p:nvCxnSpPr>
        <p:spPr>
          <a:xfrm flipV="1">
            <a:off x="3362257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A744D39-05C2-C3D5-5C7C-7252EC6CDF86}"/>
              </a:ext>
            </a:extLst>
          </p:cNvPr>
          <p:cNvSpPr/>
          <p:nvPr/>
        </p:nvSpPr>
        <p:spPr>
          <a:xfrm>
            <a:off x="5171061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0A32F4F-6188-C40E-6282-D5F34B98FD1A}"/>
              </a:ext>
            </a:extLst>
          </p:cNvPr>
          <p:cNvCxnSpPr/>
          <p:nvPr/>
        </p:nvCxnSpPr>
        <p:spPr>
          <a:xfrm flipV="1">
            <a:off x="5237736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C67190-BAFD-2A1B-B79F-FA348CA6A01B}"/>
              </a:ext>
            </a:extLst>
          </p:cNvPr>
          <p:cNvSpPr/>
          <p:nvPr/>
        </p:nvSpPr>
        <p:spPr>
          <a:xfrm>
            <a:off x="517106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D6F88A4-20D3-61FC-EDDA-56D5338C0E9E}"/>
              </a:ext>
            </a:extLst>
          </p:cNvPr>
          <p:cNvCxnSpPr/>
          <p:nvPr/>
        </p:nvCxnSpPr>
        <p:spPr>
          <a:xfrm flipV="1">
            <a:off x="523773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5D8D7-6662-EF3F-3537-E40F21E1B199}"/>
              </a:ext>
            </a:extLst>
          </p:cNvPr>
          <p:cNvSpPr/>
          <p:nvPr/>
        </p:nvSpPr>
        <p:spPr>
          <a:xfrm>
            <a:off x="5171061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75EBD23-48BE-C485-F07B-5BC903A394F3}"/>
              </a:ext>
            </a:extLst>
          </p:cNvPr>
          <p:cNvCxnSpPr/>
          <p:nvPr/>
        </p:nvCxnSpPr>
        <p:spPr>
          <a:xfrm flipV="1">
            <a:off x="5237736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4C7C3B-D123-CBE5-C923-023200C01A76}"/>
              </a:ext>
            </a:extLst>
          </p:cNvPr>
          <p:cNvSpPr/>
          <p:nvPr/>
        </p:nvSpPr>
        <p:spPr>
          <a:xfrm>
            <a:off x="687795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BAF7560-71B9-75EB-85CE-7B91F8BBDDDB}"/>
              </a:ext>
            </a:extLst>
          </p:cNvPr>
          <p:cNvCxnSpPr/>
          <p:nvPr/>
        </p:nvCxnSpPr>
        <p:spPr>
          <a:xfrm flipV="1">
            <a:off x="694462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F64C0041-D2E3-9B1A-7FC9-2C7ED20283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944" y="1773074"/>
            <a:ext cx="209550" cy="142875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E29AF2A7-4621-7522-BEE8-3FE8DE87F8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9707" y="2300521"/>
            <a:ext cx="200025" cy="142875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F27EC7AC-3DFA-E83D-D8F1-B065CA79F4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6172" y="2848799"/>
            <a:ext cx="209550" cy="142875"/>
          </a:xfrm>
          <a:prstGeom prst="rect">
            <a:avLst/>
          </a:prstGeom>
        </p:spPr>
      </p:pic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E170E0D0-2860-68BB-3267-88910DC89B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7079" y="3448420"/>
            <a:ext cx="266700" cy="142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36205F-F077-7C58-F3E8-5ABADBF0294B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736150" y="1903090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B4F5DF-9AA4-FB4F-8E7C-C4152ACC1F32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736150" y="1903090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9812D5-FEF8-9D3C-3289-31B9AB732602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736150" y="1903090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E714F5-78AC-968D-BF1D-A764D0E832E9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736150" y="1903090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0C25CE-9147-04C2-B518-19EDC2CE60F7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736150" y="2672212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21B6A4-DDE0-08E8-B365-705E96504C35}"/>
              </a:ext>
            </a:extLst>
          </p:cNvPr>
          <p:cNvCxnSpPr>
            <a:stCxn id="8" idx="6"/>
          </p:cNvCxnSpPr>
          <p:nvPr/>
        </p:nvCxnSpPr>
        <p:spPr>
          <a:xfrm>
            <a:off x="3736150" y="3447229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B64CAD-EF2D-6EB3-3618-7B78403E369E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736150" y="2058854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AB08B8-C91F-96A3-E93F-1ED5C85CDA3E}"/>
              </a:ext>
            </a:extLst>
          </p:cNvPr>
          <p:cNvCxnSpPr>
            <a:stCxn id="18" idx="3"/>
            <a:endCxn id="4" idx="2"/>
          </p:cNvCxnSpPr>
          <p:nvPr/>
        </p:nvCxnSpPr>
        <p:spPr>
          <a:xfrm>
            <a:off x="2354495" y="1844512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C675CC-1ED6-F8B5-1874-330C06959F85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2354495" y="1844512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723674-7C10-0EEB-A621-8AA1E5CB1069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2354495" y="1844512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CAB4F5-223F-2B57-143F-CFBC86A8910B}"/>
              </a:ext>
            </a:extLst>
          </p:cNvPr>
          <p:cNvCxnSpPr>
            <a:stCxn id="19" idx="3"/>
            <a:endCxn id="4" idx="2"/>
          </p:cNvCxnSpPr>
          <p:nvPr/>
        </p:nvCxnSpPr>
        <p:spPr>
          <a:xfrm flipV="1">
            <a:off x="2349732" y="1903090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E93FB0-33CA-0DF0-6E18-2FB152B78D04}"/>
              </a:ext>
            </a:extLst>
          </p:cNvPr>
          <p:cNvCxnSpPr>
            <a:stCxn id="19" idx="3"/>
            <a:endCxn id="6" idx="2"/>
          </p:cNvCxnSpPr>
          <p:nvPr/>
        </p:nvCxnSpPr>
        <p:spPr>
          <a:xfrm>
            <a:off x="2349732" y="2371958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BEBF7-56CD-8AA7-1004-56D93E282609}"/>
              </a:ext>
            </a:extLst>
          </p:cNvPr>
          <p:cNvCxnSpPr>
            <a:stCxn id="19" idx="3"/>
            <a:endCxn id="8" idx="2"/>
          </p:cNvCxnSpPr>
          <p:nvPr/>
        </p:nvCxnSpPr>
        <p:spPr>
          <a:xfrm>
            <a:off x="2349732" y="2371958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2F8E87-ADC2-9392-1C1E-E7ADA90449C3}"/>
              </a:ext>
            </a:extLst>
          </p:cNvPr>
          <p:cNvCxnSpPr>
            <a:stCxn id="20" idx="3"/>
            <a:endCxn id="4" idx="3"/>
          </p:cNvCxnSpPr>
          <p:nvPr/>
        </p:nvCxnSpPr>
        <p:spPr>
          <a:xfrm flipV="1">
            <a:off x="2335722" y="2058855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3D7E44-08B3-D422-7E6C-8F37A701363D}"/>
              </a:ext>
            </a:extLst>
          </p:cNvPr>
          <p:cNvCxnSpPr>
            <a:stCxn id="20" idx="3"/>
            <a:endCxn id="6" idx="2"/>
          </p:cNvCxnSpPr>
          <p:nvPr/>
        </p:nvCxnSpPr>
        <p:spPr>
          <a:xfrm flipV="1">
            <a:off x="2335722" y="2672212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B9F79C-18FE-E965-E590-B8C8DE15E1B6}"/>
              </a:ext>
            </a:extLst>
          </p:cNvPr>
          <p:cNvCxnSpPr>
            <a:stCxn id="21" idx="3"/>
            <a:endCxn id="8" idx="2"/>
          </p:cNvCxnSpPr>
          <p:nvPr/>
        </p:nvCxnSpPr>
        <p:spPr>
          <a:xfrm flipV="1">
            <a:off x="2333780" y="3447229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414408-C638-7F6A-F12A-EE77AC32A9A1}"/>
              </a:ext>
            </a:extLst>
          </p:cNvPr>
          <p:cNvCxnSpPr>
            <a:stCxn id="21" idx="3"/>
            <a:endCxn id="6" idx="3"/>
          </p:cNvCxnSpPr>
          <p:nvPr/>
        </p:nvCxnSpPr>
        <p:spPr>
          <a:xfrm flipV="1">
            <a:off x="2333780" y="2827976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D26A57-66A2-5022-ACD1-1E123E188464}"/>
              </a:ext>
            </a:extLst>
          </p:cNvPr>
          <p:cNvCxnSpPr>
            <a:stCxn id="20" idx="3"/>
            <a:endCxn id="8" idx="2"/>
          </p:cNvCxnSpPr>
          <p:nvPr/>
        </p:nvCxnSpPr>
        <p:spPr>
          <a:xfrm>
            <a:off x="2335722" y="2920236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0ACE8D-A232-0B64-BD75-69BB87F81E8B}"/>
              </a:ext>
            </a:extLst>
          </p:cNvPr>
          <p:cNvCxnSpPr>
            <a:stCxn id="21" idx="3"/>
            <a:endCxn id="4" idx="3"/>
          </p:cNvCxnSpPr>
          <p:nvPr/>
        </p:nvCxnSpPr>
        <p:spPr>
          <a:xfrm flipV="1">
            <a:off x="2333780" y="2058854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580EC-1395-D4E4-AE39-C73BB1EC52DD}"/>
              </a:ext>
            </a:extLst>
          </p:cNvPr>
          <p:cNvCxnSpPr>
            <a:endCxn id="16" idx="3"/>
          </p:cNvCxnSpPr>
          <p:nvPr/>
        </p:nvCxnSpPr>
        <p:spPr>
          <a:xfrm flipV="1">
            <a:off x="5611629" y="2827976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54348E-7BA6-B000-BBBA-7EB9A4E36C0A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611629" y="2672212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099B91-6B34-9C23-74ED-05AC07C38750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611629" y="1903090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3F063D-CCFC-1433-0005-B04CBF557C59}"/>
              </a:ext>
            </a:extLst>
          </p:cNvPr>
          <p:cNvCxnSpPr>
            <a:stCxn id="16" idx="6"/>
          </p:cNvCxnSpPr>
          <p:nvPr/>
        </p:nvCxnSpPr>
        <p:spPr>
          <a:xfrm>
            <a:off x="7318519" y="2672212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1632FC-4316-3BE2-9ED7-B6235D495251}"/>
              </a:ext>
            </a:extLst>
          </p:cNvPr>
          <p:cNvCxnSpPr/>
          <p:nvPr/>
        </p:nvCxnSpPr>
        <p:spPr>
          <a:xfrm>
            <a:off x="3736150" y="2672212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5445BC-FF06-1200-3078-5A4C1473A016}"/>
              </a:ext>
            </a:extLst>
          </p:cNvPr>
          <p:cNvCxnSpPr/>
          <p:nvPr/>
        </p:nvCxnSpPr>
        <p:spPr>
          <a:xfrm flipV="1">
            <a:off x="3736150" y="2827976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20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917066"/>
          </a:xfrm>
        </p:spPr>
        <p:txBody>
          <a:bodyPr>
            <a:normAutofit/>
          </a:bodyPr>
          <a:lstStyle/>
          <a:p>
            <a:r>
              <a:rPr lang="en-US" dirty="0"/>
              <a:t>Better idea: initialize weights with random Gaussian noise.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There are fancier initializations (Xavier, </a:t>
            </a:r>
            <a:r>
              <a:rPr lang="en-US" dirty="0" err="1"/>
              <a:t>Kaiming</a:t>
            </a:r>
            <a:r>
              <a:rPr lang="en-US" dirty="0"/>
              <a:t>, etc.) that we won’t get into.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2D7D3D-7287-DE2C-08E2-F96E944BF506}"/>
              </a:ext>
            </a:extLst>
          </p:cNvPr>
          <p:cNvSpPr txBox="1"/>
          <p:nvPr/>
        </p:nvSpPr>
        <p:spPr>
          <a:xfrm>
            <a:off x="2286000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[read more here: </a:t>
            </a:r>
            <a:r>
              <a:rPr lang="en-US" sz="1200" dirty="0">
                <a:latin typeface="Corbel" panose="020B0503020204020204" pitchFamily="34" charset="0"/>
                <a:hlinkClick r:id="rId2"/>
              </a:rPr>
              <a:t>https://pytorch.org/docs/stable/nn.init.html</a:t>
            </a:r>
            <a:r>
              <a:rPr lang="en-US" sz="12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10D4EB-BE5D-8755-0930-55A3479A8997}"/>
              </a:ext>
            </a:extLst>
          </p:cNvPr>
          <p:cNvSpPr txBox="1"/>
          <p:nvPr/>
        </p:nvSpPr>
        <p:spPr>
          <a:xfrm>
            <a:off x="1532966" y="2178491"/>
            <a:ext cx="491504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torch.tensor.empty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3, 5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nn.init.normal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_(w)</a:t>
            </a:r>
          </a:p>
        </p:txBody>
      </p:sp>
    </p:spTree>
    <p:extLst>
      <p:ext uri="{BB962C8B-B14F-4D97-AF65-F5344CB8AC3E}">
        <p14:creationId xmlns:p14="http://schemas.microsoft.com/office/powerpoint/2010/main" val="456247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247F-0BAB-EAEA-0011-A10C8135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Comments 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E792-7A02-3EDE-376C-A2EA5D3E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guarantee of convergence</a:t>
            </a:r>
            <a:r>
              <a:rPr lang="en-US" dirty="0"/>
              <a:t>; neural networks form non-convex functions with multiple local minima</a:t>
            </a:r>
          </a:p>
          <a:p>
            <a:r>
              <a:rPr lang="en-US" dirty="0"/>
              <a:t>In practice, many large networks can be trained on large amounts of data for realistic problems.</a:t>
            </a:r>
          </a:p>
          <a:p>
            <a:r>
              <a:rPr lang="en-US" dirty="0"/>
              <a:t>May be hard to set learning rate and to select number of hidden units and layers.</a:t>
            </a:r>
          </a:p>
          <a:p>
            <a:r>
              <a:rPr lang="en-US" dirty="0">
                <a:solidFill>
                  <a:srgbClr val="FF0000"/>
                </a:solidFill>
              </a:rPr>
              <a:t>Many steps </a:t>
            </a:r>
            <a:r>
              <a:rPr lang="en-US" dirty="0"/>
              <a:t>(tens of thousands) may be needed for adequate training. Large data sets may require many hours of CPU </a:t>
            </a:r>
          </a:p>
          <a:p>
            <a:r>
              <a:rPr lang="en-US" dirty="0">
                <a:solidFill>
                  <a:srgbClr val="FF0000"/>
                </a:solidFill>
              </a:rPr>
              <a:t>Termination criteria:</a:t>
            </a:r>
            <a:r>
              <a:rPr lang="en-US" dirty="0"/>
              <a:t> Number of epochs; Increased error on a validation set.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avoid local minima</a:t>
            </a:r>
            <a:r>
              <a:rPr lang="en-US" dirty="0"/>
              <a:t>: several trials with different random initial weights with majority or voting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8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Over-training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Running too many epochs and/or a NN with many hidden layers may lead to an </a:t>
            </a:r>
            <a:r>
              <a:rPr lang="en-US">
                <a:solidFill>
                  <a:srgbClr val="FF0000"/>
                </a:solidFill>
              </a:rPr>
              <a:t>overfit </a:t>
            </a:r>
            <a:r>
              <a:rPr lang="en-US"/>
              <a:t>network</a:t>
            </a:r>
          </a:p>
          <a:p>
            <a:r>
              <a:rPr lang="en-US"/>
              <a:t>Keep a </a:t>
            </a:r>
            <a:r>
              <a:rPr lang="en-US">
                <a:solidFill>
                  <a:srgbClr val="FF0000"/>
                </a:solidFill>
              </a:rPr>
              <a:t>held-out validation </a:t>
            </a:r>
            <a:r>
              <a:rPr lang="en-US"/>
              <a:t>set and evaluate accuracy after every epoch</a:t>
            </a:r>
          </a:p>
          <a:p>
            <a:r>
              <a:rPr lang="en-US"/>
              <a:t>Early stopping: maintain weights for best performing network on the validation set and return it when performance decreases significantly beyond that.</a:t>
            </a:r>
          </a:p>
          <a:p>
            <a:r>
              <a:rPr lang="en-US"/>
              <a:t> To avoid losing training data to validation:</a:t>
            </a:r>
          </a:p>
          <a:p>
            <a:pPr lvl="1"/>
            <a:r>
              <a:rPr lang="en-US"/>
              <a:t>Use 10-fold cross-validation to determine the average number of epochs that optimizes validation performance</a:t>
            </a:r>
          </a:p>
          <a:p>
            <a:pPr lvl="1"/>
            <a:r>
              <a:rPr lang="en-US"/>
              <a:t>Train on the full data set using this many epochs to produce the final results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Over-fitting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Too few hidden units </a:t>
            </a:r>
            <a:r>
              <a:rPr lang="en-US"/>
              <a:t>prevent the system from adequately fitting the data and learning the concept.</a:t>
            </a:r>
          </a:p>
          <a:p>
            <a:r>
              <a:rPr lang="en-US"/>
              <a:t>Using </a:t>
            </a:r>
            <a:r>
              <a:rPr lang="en-US">
                <a:solidFill>
                  <a:srgbClr val="FF0000"/>
                </a:solidFill>
              </a:rPr>
              <a:t>too many hidden units</a:t>
            </a:r>
            <a:r>
              <a:rPr lang="en-US"/>
              <a:t> leads to over-fitting.</a:t>
            </a:r>
          </a:p>
          <a:p>
            <a:r>
              <a:rPr lang="en-US"/>
              <a:t>Similar cross-validation method can  be used to determine an appropriate number of hidden units.  (general)</a:t>
            </a:r>
          </a:p>
          <a:p>
            <a:r>
              <a:rPr lang="en-US"/>
              <a:t>Another approach to prevent over-fitting is weight-decay: all weights are multiplied by some fraction in (0,1) after every epoch.</a:t>
            </a:r>
          </a:p>
          <a:p>
            <a:pPr lvl="1"/>
            <a:r>
              <a:rPr lang="en-US"/>
              <a:t>Encourages smaller weights and less complex hypothesis</a:t>
            </a:r>
          </a:p>
          <a:p>
            <a:pPr lvl="1"/>
            <a:r>
              <a:rPr lang="en-US"/>
              <a:t>Equivalently: change Error function to include a term for the sum of the squares of the weights in the network. (general)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Dropout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989637"/>
            <a:ext cx="8520600" cy="3416400"/>
          </a:xfrm>
        </p:spPr>
        <p:txBody>
          <a:bodyPr>
            <a:normAutofit/>
          </a:bodyPr>
          <a:lstStyle/>
          <a:p>
            <a:r>
              <a:rPr lang="en-US" sz="1800" spc="-5" dirty="0">
                <a:latin typeface="Corbel" panose="020B0503020204020204" pitchFamily="34" charset="0"/>
              </a:rPr>
              <a:t>In each forward pass, </a:t>
            </a:r>
            <a:r>
              <a:rPr lang="en-US" sz="1800" dirty="0">
                <a:latin typeface="Corbel" panose="020B0503020204020204" pitchFamily="34" charset="0"/>
              </a:rPr>
              <a:t>randomly set some </a:t>
            </a:r>
            <a:r>
              <a:rPr lang="en-US" sz="1800" spc="-5" dirty="0">
                <a:latin typeface="Corbel" panose="020B0503020204020204" pitchFamily="34" charset="0"/>
              </a:rPr>
              <a:t>neurons to </a:t>
            </a:r>
            <a:r>
              <a:rPr lang="en-US" sz="1800" dirty="0">
                <a:latin typeface="Corbel" panose="020B0503020204020204" pitchFamily="34" charset="0"/>
              </a:rPr>
              <a:t>zero </a:t>
            </a:r>
            <a:r>
              <a:rPr lang="en-US" sz="1800" spc="5" dirty="0">
                <a:latin typeface="Corbel" panose="020B0503020204020204" pitchFamily="34" charset="0"/>
              </a:rPr>
              <a:t> </a:t>
            </a:r>
          </a:p>
          <a:p>
            <a:r>
              <a:rPr lang="en-US" sz="1800" spc="-5" dirty="0">
                <a:latin typeface="Corbel" panose="020B0503020204020204" pitchFamily="34" charset="0"/>
              </a:rPr>
              <a:t>Probability</a:t>
            </a:r>
            <a:r>
              <a:rPr lang="en-US" sz="1800" spc="-2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of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dropping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a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hyperparameter;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0.5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common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Dropout is implicitly a ensemble (average) of model that share parameters.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Each binary mask is one model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For example, an FC layer with </a:t>
            </a:r>
            <a:r>
              <a:rPr lang="en-US" sz="14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 </a:t>
            </a:r>
            <a:r>
              <a:rPr lang="en-US" dirty="0">
                <a:latin typeface="Corbel" panose="020B0503020204020204" pitchFamily="34" charset="0"/>
              </a:rPr>
              <a:t>units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has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</a:t>
            </a:r>
            <a:r>
              <a:rPr lang="en-US" sz="1400" spc="292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~</a:t>
            </a:r>
            <a:r>
              <a:rPr lang="en-US" sz="1400" spc="-2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1233</a:t>
            </a:r>
            <a:r>
              <a:rPr lang="en-US" dirty="0">
                <a:latin typeface="Corbel" panose="020B0503020204020204" pitchFamily="34" charset="0"/>
              </a:rPr>
              <a:t> possible masks!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Only ~ </a:t>
            </a:r>
            <a:r>
              <a:rPr lang="en-US" spc="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pc="7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82</a:t>
            </a:r>
            <a:r>
              <a:rPr lang="en-US" dirty="0">
                <a:latin typeface="Corbel" panose="020B0503020204020204" pitchFamily="34" charset="0"/>
              </a:rPr>
              <a:t> atoms in the universe ...</a:t>
            </a: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3A7D8-DAD6-6EE1-B6C9-4662A1C43C09}"/>
              </a:ext>
            </a:extLst>
          </p:cNvPr>
          <p:cNvSpPr txBox="1"/>
          <p:nvPr/>
        </p:nvSpPr>
        <p:spPr>
          <a:xfrm>
            <a:off x="1049055" y="4860017"/>
            <a:ext cx="7045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[Hinton et al, 2012;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Srivastava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et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al,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“Dropout:</a:t>
            </a:r>
            <a:r>
              <a:rPr lang="en-US" sz="1050" spc="-4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A</a:t>
            </a:r>
            <a:r>
              <a:rPr lang="en-US" sz="1050" spc="-5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simple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 way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to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prevent neural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networks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from overfitting”,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JMLR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2014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6146" name="Picture 2" descr="neural networks - Value of a dropout neuron with bias - Cross Validated">
            <a:extLst>
              <a:ext uri="{FF2B5EF4-FFF2-40B4-BE49-F238E27FC236}">
                <a16:creationId xmlns:a16="http://schemas.microsoft.com/office/drawing/2014/main" id="{88BFDEFE-8342-31E7-DEB6-B70C9DFD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55" y="3104464"/>
            <a:ext cx="3166463" cy="1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8B0974A-D5D0-99B4-A1D5-50E930A27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642" t="1322" r="30124" b="1916"/>
          <a:stretch/>
        </p:blipFill>
        <p:spPr bwMode="auto">
          <a:xfrm>
            <a:off x="4633732" y="2019285"/>
            <a:ext cx="3576577" cy="288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05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Neural Networks: Setup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039262"/>
                <a:ext cx="8520600" cy="3416400"/>
              </a:xfrm>
            </p:spPr>
            <p:txBody>
              <a:bodyPr/>
              <a:lstStyle/>
              <a:p>
                <a:r>
                  <a:rPr lang="en-US" dirty="0"/>
                  <a:t>We are given an architecture though its weights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are given a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→(0, 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quantifies distance between an answer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prediction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d>
                  </m:oMath>
                </a14:m>
                <a:r>
                  <a:rPr lang="en-US" dirty="0"/>
                  <a:t> — lower is better</a:t>
                </a:r>
              </a:p>
              <a:p>
                <a:r>
                  <a:rPr lang="en-US" dirty="0"/>
                  <a:t>Also given a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Overall objective to optimize: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d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039262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3"/>
                <a:stretch>
                  <a:fillRect l="-11765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7647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7"/>
                <a:stretch>
                  <a:fillRect l="-7500" r="-7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0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Dropout During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The issue for test time is that Dropout adds randomization. </a:t>
                </a:r>
              </a:p>
              <a:p>
                <a:pPr lvl="1"/>
                <a:r>
                  <a:rPr lang="en-US"/>
                  <a:t>Each dropout mask would lead to a slightly different outcome. </a:t>
                </a:r>
              </a:p>
              <a:p>
                <a:r>
                  <a:rPr lang="en-US"/>
                  <a:t>In ideal world, we would like to “average out” the outcome across all the possible random masks:</a:t>
                </a:r>
              </a:p>
              <a:p>
                <a:pPr lvl="1"/>
                <a:r>
                  <a:rPr lang="en-US"/>
                  <a:t> Not feasible. </a:t>
                </a:r>
              </a:p>
              <a:p>
                <a:r>
                  <a:rPr lang="en-US"/>
                  <a:t>The alternative is to not apply dropout. Without dropout, the input </a:t>
                </a:r>
                <a:br>
                  <a:rPr lang="en-US"/>
                </a:br>
                <a:r>
                  <a:rPr lang="en-US"/>
                  <a:t>values to each neuron would be higher than what was seen during </a:t>
                </a:r>
                <a:br>
                  <a:rPr lang="en-US"/>
                </a:br>
                <a:r>
                  <a:rPr lang="en-US"/>
                  <a:t>the training (mismatch between train/test).</a:t>
                </a:r>
              </a:p>
              <a:p>
                <a:pPr lvl="1"/>
                <a:r>
                  <a:rPr lang="en-US" sz="1500" b="1">
                    <a:latin typeface="Corbel" panose="020B0503020204020204" pitchFamily="34" charset="0"/>
                  </a:rPr>
                  <a:t>Example: </a:t>
                </a:r>
                <a:r>
                  <a:rPr lang="en-US" sz="1500">
                    <a:latin typeface="Corbel" panose="020B0503020204020204" pitchFamily="34" charset="0"/>
                  </a:rPr>
                  <a:t>Input to activation during:</a:t>
                </a:r>
              </a:p>
              <a:p>
                <a:pPr lvl="2"/>
                <a:r>
                  <a:rPr lang="en-US" sz="1500">
                    <a:latin typeface="Corbel" panose="020B0503020204020204" pitchFamily="34" charset="0"/>
                  </a:rPr>
                  <a:t>training time: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500">
                    <a:latin typeface="Corbel" panose="020B0503020204020204" pitchFamily="34" charset="0"/>
                  </a:rPr>
                </a:br>
                <a:r>
                  <a:rPr lang="en-US" sz="1500">
                    <a:latin typeface="Corbel" panose="020B0503020204020204" pitchFamily="34" charset="0"/>
                  </a:rPr>
                  <a:t>	                          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>
                    <a:latin typeface="Corbel" panose="020B0503020204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500">
                  <a:latin typeface="Corbel" panose="020B0503020204020204" pitchFamily="34" charset="0"/>
                </a:endParaRPr>
              </a:p>
              <a:p>
                <a:pPr lvl="2"/>
                <a:r>
                  <a:rPr lang="en-US" sz="1500">
                    <a:latin typeface="Corbel" panose="020B0503020204020204" pitchFamily="34" charset="0"/>
                  </a:rPr>
                  <a:t>test time: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500">
                  <a:latin typeface="Corbel" panose="020B0503020204020204" pitchFamily="34" charset="0"/>
                </a:endParaRPr>
              </a:p>
              <a:p>
                <a:r>
                  <a:rPr lang="en-US" b="1"/>
                  <a:t>Solution: </a:t>
                </a:r>
                <a:r>
                  <a:rPr lang="en-US">
                    <a:solidFill>
                      <a:srgbClr val="C00000"/>
                    </a:solidFill>
                  </a:rPr>
                  <a:t>scale the values </a:t>
                </a:r>
                <a:r>
                  <a:rPr lang="en-US"/>
                  <a:t>proportional to dropout probability. </a:t>
                </a:r>
              </a:p>
              <a:p>
                <a:pPr lvl="1"/>
                <a:r>
                  <a:rPr lang="en-US"/>
                  <a:t>Can be applied in either testing (scaling down) or training (scaling up).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31F70E2-3298-B5A6-D8ED-FAA43E13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2840" y="158063"/>
            <a:ext cx="1569232" cy="13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object 12">
            <a:extLst>
              <a:ext uri="{FF2B5EF4-FFF2-40B4-BE49-F238E27FC236}">
                <a16:creationId xmlns:a16="http://schemas.microsoft.com/office/drawing/2014/main" id="{18EB93BD-81C2-DA9A-402F-1B73284984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0303" y="2140690"/>
            <a:ext cx="3168807" cy="4131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D3580C6-864D-F4AE-74ED-CAAE2CA70406}"/>
              </a:ext>
            </a:extLst>
          </p:cNvPr>
          <p:cNvGrpSpPr/>
          <p:nvPr/>
        </p:nvGrpSpPr>
        <p:grpSpPr>
          <a:xfrm>
            <a:off x="7357235" y="3076779"/>
            <a:ext cx="1115223" cy="1314609"/>
            <a:chOff x="7065930" y="2387532"/>
            <a:chExt cx="1479550" cy="1809750"/>
          </a:xfrm>
        </p:grpSpPr>
        <p:grpSp>
          <p:nvGrpSpPr>
            <p:cNvPr id="14" name="object 3">
              <a:extLst>
                <a:ext uri="{FF2B5EF4-FFF2-40B4-BE49-F238E27FC236}">
                  <a16:creationId xmlns:a16="http://schemas.microsoft.com/office/drawing/2014/main" id="{41BB4521-1726-8C52-E906-F345D8FA688A}"/>
                </a:ext>
              </a:extLst>
            </p:cNvPr>
            <p:cNvGrpSpPr/>
            <p:nvPr/>
          </p:nvGrpSpPr>
          <p:grpSpPr>
            <a:xfrm>
              <a:off x="7065930" y="2387532"/>
              <a:ext cx="1479550" cy="1809750"/>
              <a:chOff x="533780" y="2314749"/>
              <a:chExt cx="1479550" cy="1809750"/>
            </a:xfrm>
          </p:grpSpPr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A238E3BB-6591-3D28-E9BC-D7F208CF5AE5}"/>
                  </a:ext>
                </a:extLst>
              </p:cNvPr>
              <p:cNvSpPr/>
              <p:nvPr/>
            </p:nvSpPr>
            <p:spPr>
              <a:xfrm>
                <a:off x="1397019" y="3058313"/>
                <a:ext cx="330835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0835" h="514985">
                    <a:moveTo>
                      <a:pt x="330571" y="514568"/>
                    </a:moveTo>
                    <a:lnTo>
                      <a:pt x="0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D1976AF9-2B0B-5705-E48E-8FF233E60A31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4516" y="2893793"/>
                <a:ext cx="184499" cy="217583"/>
              </a:xfrm>
              <a:prstGeom prst="rect">
                <a:avLst/>
              </a:prstGeom>
            </p:spPr>
          </p:pic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F20DDF21-4D7F-6A2B-F5B7-353D00B40E5A}"/>
                  </a:ext>
                </a:extLst>
              </p:cNvPr>
              <p:cNvSpPr/>
              <p:nvPr/>
            </p:nvSpPr>
            <p:spPr>
              <a:xfrm>
                <a:off x="818988" y="3058380"/>
                <a:ext cx="33147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1469" h="514985">
                    <a:moveTo>
                      <a:pt x="0" y="514634"/>
                    </a:moveTo>
                    <a:lnTo>
                      <a:pt x="331004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D69AF8AE-D7BF-C1EA-CBBE-AAF79FE02B6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8014" y="2893911"/>
                <a:ext cx="184559" cy="217562"/>
              </a:xfrm>
              <a:prstGeom prst="rect">
                <a:avLst/>
              </a:prstGeom>
            </p:spPr>
          </p:pic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081F2798-6802-D811-9CE0-A2BC51F7EAB8}"/>
                  </a:ext>
                </a:extLst>
              </p:cNvPr>
              <p:cNvSpPr/>
              <p:nvPr/>
            </p:nvSpPr>
            <p:spPr>
              <a:xfrm>
                <a:off x="552830" y="2333799"/>
                <a:ext cx="1441450" cy="1771650"/>
              </a:xfrm>
              <a:custGeom>
                <a:avLst/>
                <a:gdLst/>
                <a:ahLst/>
                <a:cxnLst/>
                <a:rect l="l" t="t" r="r" b="b"/>
                <a:pathLst>
                  <a:path w="1441450" h="1771650">
                    <a:moveTo>
                      <a:pt x="0" y="1505374"/>
                    </a:moveTo>
                    <a:lnTo>
                      <a:pt x="4288" y="1457532"/>
                    </a:lnTo>
                    <a:lnTo>
                      <a:pt x="16651" y="1412503"/>
                    </a:lnTo>
                    <a:lnTo>
                      <a:pt x="36338" y="1371039"/>
                    </a:lnTo>
                    <a:lnTo>
                      <a:pt x="62597" y="1333892"/>
                    </a:lnTo>
                    <a:lnTo>
                      <a:pt x="94676" y="1301813"/>
                    </a:lnTo>
                    <a:lnTo>
                      <a:pt x="131823" y="1275554"/>
                    </a:lnTo>
                    <a:lnTo>
                      <a:pt x="173287" y="1255867"/>
                    </a:lnTo>
                    <a:lnTo>
                      <a:pt x="218316" y="1243504"/>
                    </a:lnTo>
                    <a:lnTo>
                      <a:pt x="266158" y="1239216"/>
                    </a:lnTo>
                    <a:lnTo>
                      <a:pt x="318326" y="1244377"/>
                    </a:lnTo>
                    <a:lnTo>
                      <a:pt x="368013" y="1259476"/>
                    </a:lnTo>
                    <a:lnTo>
                      <a:pt x="413823" y="1283933"/>
                    </a:lnTo>
                    <a:lnTo>
                      <a:pt x="454361" y="1317171"/>
                    </a:lnTo>
                    <a:lnTo>
                      <a:pt x="487599" y="1357709"/>
                    </a:lnTo>
                    <a:lnTo>
                      <a:pt x="512057" y="1403520"/>
                    </a:lnTo>
                    <a:lnTo>
                      <a:pt x="527155" y="1453207"/>
                    </a:lnTo>
                    <a:lnTo>
                      <a:pt x="532317" y="1505374"/>
                    </a:lnTo>
                    <a:lnTo>
                      <a:pt x="528029" y="1553216"/>
                    </a:lnTo>
                    <a:lnTo>
                      <a:pt x="515665" y="1598245"/>
                    </a:lnTo>
                    <a:lnTo>
                      <a:pt x="495978" y="1639709"/>
                    </a:lnTo>
                    <a:lnTo>
                      <a:pt x="469720" y="1676857"/>
                    </a:lnTo>
                    <a:lnTo>
                      <a:pt x="437641" y="1708935"/>
                    </a:lnTo>
                    <a:lnTo>
                      <a:pt x="400494" y="1735194"/>
                    </a:lnTo>
                    <a:lnTo>
                      <a:pt x="359030" y="1754881"/>
                    </a:lnTo>
                    <a:lnTo>
                      <a:pt x="314001" y="1767244"/>
                    </a:lnTo>
                    <a:lnTo>
                      <a:pt x="266158" y="1771532"/>
                    </a:lnTo>
                    <a:lnTo>
                      <a:pt x="218316" y="1767244"/>
                    </a:lnTo>
                    <a:lnTo>
                      <a:pt x="173287" y="1754881"/>
                    </a:lnTo>
                    <a:lnTo>
                      <a:pt x="131823" y="1735194"/>
                    </a:lnTo>
                    <a:lnTo>
                      <a:pt x="94676" y="1708935"/>
                    </a:lnTo>
                    <a:lnTo>
                      <a:pt x="62597" y="1676857"/>
                    </a:lnTo>
                    <a:lnTo>
                      <a:pt x="36338" y="1639709"/>
                    </a:lnTo>
                    <a:lnTo>
                      <a:pt x="16651" y="1598245"/>
                    </a:lnTo>
                    <a:lnTo>
                      <a:pt x="4288" y="1553216"/>
                    </a:lnTo>
                    <a:lnTo>
                      <a:pt x="0" y="1505374"/>
                    </a:lnTo>
                    <a:close/>
                  </a:path>
                  <a:path w="1441450" h="1771650">
                    <a:moveTo>
                      <a:pt x="908602" y="1505240"/>
                    </a:moveTo>
                    <a:lnTo>
                      <a:pt x="912890" y="1457398"/>
                    </a:lnTo>
                    <a:lnTo>
                      <a:pt x="925254" y="1412369"/>
                    </a:lnTo>
                    <a:lnTo>
                      <a:pt x="944941" y="1370905"/>
                    </a:lnTo>
                    <a:lnTo>
                      <a:pt x="971199" y="1333758"/>
                    </a:lnTo>
                    <a:lnTo>
                      <a:pt x="1003278" y="1301679"/>
                    </a:lnTo>
                    <a:lnTo>
                      <a:pt x="1040425" y="1275420"/>
                    </a:lnTo>
                    <a:lnTo>
                      <a:pt x="1081889" y="1255733"/>
                    </a:lnTo>
                    <a:lnTo>
                      <a:pt x="1126918" y="1243370"/>
                    </a:lnTo>
                    <a:lnTo>
                      <a:pt x="1174761" y="1239082"/>
                    </a:lnTo>
                    <a:lnTo>
                      <a:pt x="1226928" y="1244243"/>
                    </a:lnTo>
                    <a:lnTo>
                      <a:pt x="1276615" y="1259342"/>
                    </a:lnTo>
                    <a:lnTo>
                      <a:pt x="1322426" y="1283800"/>
                    </a:lnTo>
                    <a:lnTo>
                      <a:pt x="1362963" y="1317038"/>
                    </a:lnTo>
                    <a:lnTo>
                      <a:pt x="1396202" y="1357575"/>
                    </a:lnTo>
                    <a:lnTo>
                      <a:pt x="1420659" y="1403386"/>
                    </a:lnTo>
                    <a:lnTo>
                      <a:pt x="1435758" y="1453073"/>
                    </a:lnTo>
                    <a:lnTo>
                      <a:pt x="1440919" y="1505240"/>
                    </a:lnTo>
                    <a:lnTo>
                      <a:pt x="1436631" y="1553083"/>
                    </a:lnTo>
                    <a:lnTo>
                      <a:pt x="1424268" y="1598112"/>
                    </a:lnTo>
                    <a:lnTo>
                      <a:pt x="1404581" y="1639575"/>
                    </a:lnTo>
                    <a:lnTo>
                      <a:pt x="1378322" y="1676723"/>
                    </a:lnTo>
                    <a:lnTo>
                      <a:pt x="1346243" y="1708801"/>
                    </a:lnTo>
                    <a:lnTo>
                      <a:pt x="1309096" y="1735060"/>
                    </a:lnTo>
                    <a:lnTo>
                      <a:pt x="1267632" y="1754747"/>
                    </a:lnTo>
                    <a:lnTo>
                      <a:pt x="1222603" y="1767110"/>
                    </a:lnTo>
                    <a:lnTo>
                      <a:pt x="1174761" y="1771398"/>
                    </a:lnTo>
                    <a:lnTo>
                      <a:pt x="1126918" y="1767110"/>
                    </a:lnTo>
                    <a:lnTo>
                      <a:pt x="1081889" y="1754747"/>
                    </a:lnTo>
                    <a:lnTo>
                      <a:pt x="1040425" y="1735060"/>
                    </a:lnTo>
                    <a:lnTo>
                      <a:pt x="1003278" y="1708801"/>
                    </a:lnTo>
                    <a:lnTo>
                      <a:pt x="971199" y="1676723"/>
                    </a:lnTo>
                    <a:lnTo>
                      <a:pt x="944941" y="1639575"/>
                    </a:lnTo>
                    <a:lnTo>
                      <a:pt x="925254" y="1598112"/>
                    </a:lnTo>
                    <a:lnTo>
                      <a:pt x="912890" y="1553083"/>
                    </a:lnTo>
                    <a:lnTo>
                      <a:pt x="908602" y="1505240"/>
                    </a:lnTo>
                    <a:close/>
                  </a:path>
                  <a:path w="1441450" h="1771650">
                    <a:moveTo>
                      <a:pt x="454547" y="266158"/>
                    </a:moveTo>
                    <a:lnTo>
                      <a:pt x="458835" y="218316"/>
                    </a:lnTo>
                    <a:lnTo>
                      <a:pt x="471199" y="173287"/>
                    </a:lnTo>
                    <a:lnTo>
                      <a:pt x="490886" y="131823"/>
                    </a:lnTo>
                    <a:lnTo>
                      <a:pt x="517144" y="94675"/>
                    </a:lnTo>
                    <a:lnTo>
                      <a:pt x="549223" y="62597"/>
                    </a:lnTo>
                    <a:lnTo>
                      <a:pt x="586370" y="36338"/>
                    </a:lnTo>
                    <a:lnTo>
                      <a:pt x="627834" y="16651"/>
                    </a:lnTo>
                    <a:lnTo>
                      <a:pt x="672863" y="4288"/>
                    </a:lnTo>
                    <a:lnTo>
                      <a:pt x="720706" y="0"/>
                    </a:lnTo>
                    <a:lnTo>
                      <a:pt x="772873" y="5161"/>
                    </a:lnTo>
                    <a:lnTo>
                      <a:pt x="822560" y="20260"/>
                    </a:lnTo>
                    <a:lnTo>
                      <a:pt x="868371" y="44717"/>
                    </a:lnTo>
                    <a:lnTo>
                      <a:pt x="908908" y="77955"/>
                    </a:lnTo>
                    <a:lnTo>
                      <a:pt x="942147" y="118493"/>
                    </a:lnTo>
                    <a:lnTo>
                      <a:pt x="966604" y="164303"/>
                    </a:lnTo>
                    <a:lnTo>
                      <a:pt x="981703" y="213990"/>
                    </a:lnTo>
                    <a:lnTo>
                      <a:pt x="986864" y="266158"/>
                    </a:lnTo>
                    <a:lnTo>
                      <a:pt x="982576" y="314000"/>
                    </a:lnTo>
                    <a:lnTo>
                      <a:pt x="970213" y="359029"/>
                    </a:lnTo>
                    <a:lnTo>
                      <a:pt x="950526" y="400493"/>
                    </a:lnTo>
                    <a:lnTo>
                      <a:pt x="924267" y="437640"/>
                    </a:lnTo>
                    <a:lnTo>
                      <a:pt x="892188" y="469719"/>
                    </a:lnTo>
                    <a:lnTo>
                      <a:pt x="855041" y="495978"/>
                    </a:lnTo>
                    <a:lnTo>
                      <a:pt x="813577" y="515665"/>
                    </a:lnTo>
                    <a:lnTo>
                      <a:pt x="768548" y="528028"/>
                    </a:lnTo>
                    <a:lnTo>
                      <a:pt x="720706" y="532316"/>
                    </a:lnTo>
                    <a:lnTo>
                      <a:pt x="672863" y="528028"/>
                    </a:lnTo>
                    <a:lnTo>
                      <a:pt x="627834" y="515665"/>
                    </a:lnTo>
                    <a:lnTo>
                      <a:pt x="586370" y="495978"/>
                    </a:lnTo>
                    <a:lnTo>
                      <a:pt x="549223" y="469719"/>
                    </a:lnTo>
                    <a:lnTo>
                      <a:pt x="517144" y="437640"/>
                    </a:lnTo>
                    <a:lnTo>
                      <a:pt x="490886" y="400493"/>
                    </a:lnTo>
                    <a:lnTo>
                      <a:pt x="471199" y="359029"/>
                    </a:lnTo>
                    <a:lnTo>
                      <a:pt x="458835" y="314000"/>
                    </a:lnTo>
                    <a:lnTo>
                      <a:pt x="454547" y="266158"/>
                    </a:lnTo>
                    <a:close/>
                  </a:path>
                </a:pathLst>
              </a:custGeom>
              <a:ln w="3809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AEE07FBF-E2D4-A24E-5BF8-F47C79EE589D}"/>
                </a:ext>
              </a:extLst>
            </p:cNvPr>
            <p:cNvSpPr txBox="1"/>
            <p:nvPr/>
          </p:nvSpPr>
          <p:spPr>
            <a:xfrm>
              <a:off x="7729169" y="2485528"/>
              <a:ext cx="153034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a</a:t>
              </a:r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038C28B2-05A2-137C-511F-DC5C583C8F61}"/>
                </a:ext>
              </a:extLst>
            </p:cNvPr>
            <p:cNvSpPr txBox="1"/>
            <p:nvPr/>
          </p:nvSpPr>
          <p:spPr>
            <a:xfrm>
              <a:off x="727168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x</a:t>
              </a:r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C61B1704-0932-8BE1-3E83-6009CC194DFB}"/>
                </a:ext>
              </a:extLst>
            </p:cNvPr>
            <p:cNvSpPr txBox="1"/>
            <p:nvPr/>
          </p:nvSpPr>
          <p:spPr>
            <a:xfrm>
              <a:off x="817603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y</a:t>
              </a: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99F9AD0B-60FA-7045-3576-A0FF3E30C9C4}"/>
                </a:ext>
              </a:extLst>
            </p:cNvPr>
            <p:cNvSpPr txBox="1"/>
            <p:nvPr/>
          </p:nvSpPr>
          <p:spPr>
            <a:xfrm>
              <a:off x="7096231" y="3105178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1</a:t>
              </a:r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86145DD8-63D3-C932-7C68-B071DA33912D}"/>
                </a:ext>
              </a:extLst>
            </p:cNvPr>
            <p:cNvSpPr txBox="1"/>
            <p:nvPr/>
          </p:nvSpPr>
          <p:spPr>
            <a:xfrm>
              <a:off x="8166381" y="3133340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816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in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136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Just call the </a:t>
            </a:r>
            <a:r>
              <a:rPr lang="en-US" dirty="0" err="1"/>
              <a:t>PyTorch</a:t>
            </a:r>
            <a:r>
              <a:rPr lang="en-US" dirty="0"/>
              <a:t> function!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It automatically </a:t>
            </a:r>
          </a:p>
          <a:p>
            <a:pPr>
              <a:buFontTx/>
              <a:buChar char="-"/>
            </a:pPr>
            <a:r>
              <a:rPr lang="en-US" dirty="0"/>
              <a:t>activates the dropout for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deactivatives</a:t>
            </a:r>
            <a:r>
              <a:rPr lang="en-US" dirty="0"/>
              <a:t> it during </a:t>
            </a:r>
            <a:r>
              <a:rPr lang="en-US" dirty="0">
                <a:solidFill>
                  <a:srgbClr val="C00000"/>
                </a:solidFill>
              </a:rPr>
              <a:t>evaluations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scales the values according to its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94290-07BF-D33A-4202-92E644C1619E}"/>
              </a:ext>
            </a:extLst>
          </p:cNvPr>
          <p:cNvSpPr txBox="1"/>
          <p:nvPr/>
        </p:nvSpPr>
        <p:spPr>
          <a:xfrm>
            <a:off x="5231961" y="1061794"/>
            <a:ext cx="289825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nn.Dropout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(p=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dropout(</a:t>
            </a:r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304B7-B799-3F74-C537-6189DACD650E}"/>
              </a:ext>
            </a:extLst>
          </p:cNvPr>
          <p:cNvSpPr txBox="1"/>
          <p:nvPr/>
        </p:nvSpPr>
        <p:spPr>
          <a:xfrm>
            <a:off x="1831483" y="4810897"/>
            <a:ext cx="5481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pytorch.org</a:t>
            </a:r>
            <a:r>
              <a:rPr lang="en-US" sz="1050" dirty="0"/>
              <a:t>/docs/stable/generated/</a:t>
            </a:r>
            <a:r>
              <a:rPr lang="en-US" sz="1050" dirty="0" err="1"/>
              <a:t>torch.nn.Dropout.html</a:t>
            </a:r>
            <a:endParaRPr 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309BA-5EB0-60BC-0C09-40CC7C062FAF}"/>
              </a:ext>
            </a:extLst>
          </p:cNvPr>
          <p:cNvSpPr txBox="1"/>
          <p:nvPr/>
        </p:nvSpPr>
        <p:spPr>
          <a:xfrm>
            <a:off x="5231961" y="223448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training step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model.train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90767-29C0-6A77-99A2-D8B592ECCE27}"/>
              </a:ext>
            </a:extLst>
          </p:cNvPr>
          <p:cNvSpPr txBox="1"/>
          <p:nvPr/>
        </p:nvSpPr>
        <p:spPr>
          <a:xfrm>
            <a:off x="5231961" y="336489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evaluate model: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model.eval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40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03C6-0590-25D7-C630-CA4E4BD8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Only Time You Want to Overfit: The First Tryout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9859-C973-0755-0B7D-7CA71CC0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model with buggy implementation (e.g., incorrect gradient calculations or updates) cannot learn anything. </a:t>
            </a:r>
          </a:p>
          <a:p>
            <a:r>
              <a:rPr lang="en-US"/>
              <a:t>Therefore, a good and easy sanity check is to see if you can overfit few examples. </a:t>
            </a:r>
          </a:p>
          <a:p>
            <a:pPr lvl="1"/>
            <a:r>
              <a:rPr lang="en-US"/>
              <a:t>This is really the first test you should do, before any hyperparameter tuning. </a:t>
            </a:r>
          </a:p>
          <a:p>
            <a:r>
              <a:rPr lang="en-US"/>
              <a:t>Try to train to 100% training accuracy/performance on a small sample (&lt;30) of training data and monitor the </a:t>
            </a:r>
            <a:r>
              <a:rPr lang="en-US" b="1">
                <a:solidFill>
                  <a:srgbClr val="C00000"/>
                </a:solidFill>
              </a:rPr>
              <a:t>training</a:t>
            </a:r>
            <a:r>
              <a:rPr lang="en-US" b="1"/>
              <a:t> </a:t>
            </a:r>
            <a:r>
              <a:rPr lang="en-US"/>
              <a:t>loss trends. </a:t>
            </a:r>
          </a:p>
          <a:p>
            <a:pPr lvl="1"/>
            <a:r>
              <a:rPr lang="en-US" sz="1600"/>
              <a:t>Does it down? If not, something must be wrong. </a:t>
            </a:r>
          </a:p>
          <a:p>
            <a:pPr lvl="1"/>
            <a:r>
              <a:rPr lang="en-US" sz="1600"/>
              <a:t>Try checking the </a:t>
            </a:r>
            <a:r>
              <a:rPr lang="en-US" sz="1600">
                <a:solidFill>
                  <a:srgbClr val="C00000"/>
                </a:solidFill>
              </a:rPr>
              <a:t>learning rate </a:t>
            </a:r>
            <a:r>
              <a:rPr lang="en-US" sz="1600"/>
              <a:t>or modifying the initialization. </a:t>
            </a:r>
          </a:p>
          <a:p>
            <a:pPr lvl="1"/>
            <a:r>
              <a:rPr lang="en-US" sz="1600"/>
              <a:t>If those don’t help, check the gradients. </a:t>
            </a:r>
          </a:p>
          <a:p>
            <a:pPr lvl="2"/>
            <a:r>
              <a:rPr lang="en-US" sz="1600"/>
              <a:t>If they’re </a:t>
            </a:r>
            <a:r>
              <a:rPr lang="en-US" sz="1600" err="1">
                <a:solidFill>
                  <a:srgbClr val="C00000"/>
                </a:solidFill>
              </a:rPr>
              <a:t>NaN</a:t>
            </a:r>
            <a:r>
              <a:rPr lang="en-US" sz="1600">
                <a:solidFill>
                  <a:srgbClr val="C00000"/>
                </a:solidFill>
              </a:rPr>
              <a:t> </a:t>
            </a:r>
            <a:r>
              <a:rPr lang="en-US" sz="1600"/>
              <a:t>or </a:t>
            </a:r>
            <a:r>
              <a:rPr lang="en-US" sz="1600">
                <a:solidFill>
                  <a:srgbClr val="C00000"/>
                </a:solidFill>
              </a:rPr>
              <a:t>Inf</a:t>
            </a:r>
            <a:r>
              <a:rPr lang="en-US" sz="1600"/>
              <a:t>, might indicate </a:t>
            </a:r>
            <a:r>
              <a:rPr lang="en-US" sz="1600">
                <a:solidFill>
                  <a:srgbClr val="C00000"/>
                </a:solidFill>
              </a:rPr>
              <a:t>exploding gradients</a:t>
            </a:r>
            <a:r>
              <a:rPr lang="en-US" sz="1600"/>
              <a:t>.</a:t>
            </a:r>
          </a:p>
          <a:p>
            <a:pPr lvl="2"/>
            <a:r>
              <a:rPr lang="en-US" sz="1600"/>
              <a:t>If they’re </a:t>
            </a:r>
            <a:r>
              <a:rPr lang="en-US" sz="1600">
                <a:solidFill>
                  <a:srgbClr val="C00000"/>
                </a:solidFill>
              </a:rPr>
              <a:t>zeros</a:t>
            </a:r>
            <a:r>
              <a:rPr lang="en-US" sz="1600"/>
              <a:t>, might indicate </a:t>
            </a:r>
            <a:r>
              <a:rPr lang="en-US" sz="1600">
                <a:solidFill>
                  <a:srgbClr val="C00000"/>
                </a:solidFill>
              </a:rPr>
              <a:t>vanishing gradients</a:t>
            </a:r>
            <a:r>
              <a:rPr lang="en-US" sz="1600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196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242A-DFB2-29EC-13B1-7741D53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Time!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D16-A835-99D4-3694-1F357B9D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7F4E0-5774-7203-9985-DEA1EB7F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90" y="1844894"/>
            <a:ext cx="6191573" cy="27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2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A85E-ABED-001B-16EC-08C3BB1F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B232-9DE0-A3E1-6894-94F7C970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Feed-forward network architecture </a:t>
            </a: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Word2Vec is just a feedforward net! </a:t>
            </a: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And we can easily extend it! </a:t>
            </a:r>
          </a:p>
          <a:p>
            <a:endParaRPr lang="en-US" spc="-4" dirty="0">
              <a:latin typeface="Corbel" panose="020B0503020204020204" pitchFamily="34" charset="0"/>
              <a:cs typeface="Calibri"/>
            </a:endParaRPr>
          </a:p>
          <a:p>
            <a:r>
              <a:rPr lang="en-US" spc="-4" dirty="0">
                <a:latin typeface="Corbel" panose="020B0503020204020204" pitchFamily="34" charset="0"/>
                <a:cs typeface="Calibri"/>
              </a:rPr>
              <a:t>We learned Back-Prop, </a:t>
            </a:r>
            <a:r>
              <a:rPr lang="en-US" dirty="0"/>
              <a:t>the most important algorithm in neural networks</a:t>
            </a:r>
            <a:r>
              <a:rPr lang="en-US" sz="2200" b="1" spc="-4" dirty="0">
                <a:latin typeface="Corbel" panose="020B0503020204020204" pitchFamily="34" charset="0"/>
                <a:cs typeface="Calibri"/>
              </a:rPr>
              <a:t>! </a:t>
            </a:r>
            <a:r>
              <a:rPr lang="en-US" sz="2200" spc="525" dirty="0">
                <a:latin typeface="Corbel" panose="020B0503020204020204" pitchFamily="34" charset="0"/>
                <a:cs typeface="Lucida Sans Unicode"/>
              </a:rPr>
              <a:t>🎉</a:t>
            </a:r>
          </a:p>
          <a:p>
            <a:pPr lvl="1"/>
            <a:r>
              <a:rPr lang="en-US" dirty="0"/>
              <a:t>Recursively (and hence efficiently) apply the chain rule  along computation graph</a:t>
            </a:r>
          </a:p>
          <a:p>
            <a:endParaRPr lang="en-US" dirty="0"/>
          </a:p>
          <a:p>
            <a:r>
              <a:rPr lang="en-US" dirty="0"/>
              <a:t>Lots of empirical tricks for training neural networks:</a:t>
            </a:r>
          </a:p>
          <a:p>
            <a:pPr lvl="1"/>
            <a:r>
              <a:rPr lang="en-US" dirty="0"/>
              <a:t>First test: check if you can overfit. </a:t>
            </a:r>
          </a:p>
          <a:p>
            <a:pPr lvl="1"/>
            <a:r>
              <a:rPr lang="en-US" dirty="0"/>
              <a:t>Dropout </a:t>
            </a:r>
          </a:p>
          <a:p>
            <a:pPr lvl="1"/>
            <a:r>
              <a:rPr lang="en-US" dirty="0"/>
              <a:t>Be mindful of activations </a:t>
            </a:r>
          </a:p>
          <a:p>
            <a:pPr lvl="1"/>
            <a:r>
              <a:rPr lang="en-US" dirty="0"/>
              <a:t>Careful of exploding/vanishing gradients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126AE0-F59F-858E-9876-AC99311F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5650866" y="295008"/>
            <a:ext cx="2599537" cy="1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Neural Networks ~ Optimizing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4A5C-AE76-C21E-BB98-1E67D69E4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39262"/>
            <a:ext cx="8520600" cy="3416400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C00000"/>
                </a:solidFill>
              </a:rPr>
              <a:t>gradient descent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minimizes the loss. </a:t>
            </a:r>
          </a:p>
          <a:p>
            <a:r>
              <a:rPr lang="en-US" dirty="0"/>
              <a:t>At each step, the </a:t>
            </a:r>
            <a:r>
              <a:rPr lang="en-US" dirty="0">
                <a:solidFill>
                  <a:srgbClr val="C00000"/>
                </a:solidFill>
              </a:rPr>
              <a:t>weight vector </a:t>
            </a:r>
            <a:r>
              <a:rPr lang="en-US" dirty="0"/>
              <a:t>is modified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direction that produces the steepest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descent </a:t>
            </a:r>
            <a:r>
              <a:rPr lang="en-US" dirty="0"/>
              <a:t>along the error surface.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2"/>
                <a:stretch>
                  <a:fillRect l="-11765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3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429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6"/>
                <a:stretch>
                  <a:fillRect l="-8642" r="-864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57">
            <a:extLst>
              <a:ext uri="{FF2B5EF4-FFF2-40B4-BE49-F238E27FC236}">
                <a16:creationId xmlns:a16="http://schemas.microsoft.com/office/drawing/2014/main" id="{DFBBE925-4CE9-6026-3B48-A425379BBD4D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283440" y="2123027"/>
            <a:ext cx="1285334" cy="54994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9" name="Line 57">
            <a:extLst>
              <a:ext uri="{FF2B5EF4-FFF2-40B4-BE49-F238E27FC236}">
                <a16:creationId xmlns:a16="http://schemas.microsoft.com/office/drawing/2014/main" id="{2F947795-A324-13CC-B1E9-D3C3480CC9C2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550003" y="1792265"/>
            <a:ext cx="1326527" cy="99630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DDF4D73F-0EAF-E1AB-20F5-DF88244ED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1020955"/>
            <a:ext cx="0" cy="1704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92143634-991F-92FA-630A-BAC3B9A1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2708459"/>
            <a:ext cx="249926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5">
            <a:extLst>
              <a:ext uri="{FF2B5EF4-FFF2-40B4-BE49-F238E27FC236}">
                <a16:creationId xmlns:a16="http://schemas.microsoft.com/office/drawing/2014/main" id="{08B5CE89-4088-808C-1C13-273CF71791C3}"/>
              </a:ext>
            </a:extLst>
          </p:cNvPr>
          <p:cNvSpPr>
            <a:spLocks/>
          </p:cNvSpPr>
          <p:nvPr/>
        </p:nvSpPr>
        <p:spPr bwMode="auto">
          <a:xfrm>
            <a:off x="6043810" y="1228980"/>
            <a:ext cx="2369148" cy="1229657"/>
          </a:xfrm>
          <a:custGeom>
            <a:avLst/>
            <a:gdLst>
              <a:gd name="T0" fmla="*/ 0 w 2367"/>
              <a:gd name="T1" fmla="*/ 0 h 1770"/>
              <a:gd name="T2" fmla="*/ 528 w 2367"/>
              <a:gd name="T3" fmla="*/ 1584 h 1770"/>
              <a:gd name="T4" fmla="*/ 1650 w 2367"/>
              <a:gd name="T5" fmla="*/ 1116 h 1770"/>
              <a:gd name="T6" fmla="*/ 2367 w 2367"/>
              <a:gd name="T7" fmla="*/ 56 h 1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7" h="1770">
                <a:moveTo>
                  <a:pt x="0" y="0"/>
                </a:moveTo>
                <a:cubicBezTo>
                  <a:pt x="120" y="668"/>
                  <a:pt x="253" y="1398"/>
                  <a:pt x="528" y="1584"/>
                </a:cubicBezTo>
                <a:cubicBezTo>
                  <a:pt x="803" y="1770"/>
                  <a:pt x="1344" y="1371"/>
                  <a:pt x="1650" y="1116"/>
                </a:cubicBezTo>
                <a:cubicBezTo>
                  <a:pt x="1956" y="861"/>
                  <a:pt x="2218" y="277"/>
                  <a:pt x="2367" y="5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B9288E37-4901-69CC-20DE-58C3061C2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8811" y="1365869"/>
            <a:ext cx="1345220" cy="110132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F9FBEBCC-3B7A-CA22-8212-776B0D6DBACA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818941" y="1605026"/>
            <a:ext cx="1237644" cy="113954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0" name="Line 60">
            <a:extLst>
              <a:ext uri="{FF2B5EF4-FFF2-40B4-BE49-F238E27FC236}">
                <a16:creationId xmlns:a16="http://schemas.microsoft.com/office/drawing/2014/main" id="{19A784B0-B907-3CEC-01D6-C59C83DF98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6419" y="2647170"/>
            <a:ext cx="13452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0D3DEC0-8077-CF5A-7B18-E7A4895C5091}"/>
              </a:ext>
            </a:extLst>
          </p:cNvPr>
          <p:cNvGrpSpPr/>
          <p:nvPr/>
        </p:nvGrpSpPr>
        <p:grpSpPr>
          <a:xfrm>
            <a:off x="7602656" y="1913297"/>
            <a:ext cx="508601" cy="1133962"/>
            <a:chOff x="7602656" y="1913297"/>
            <a:chExt cx="508601" cy="113396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2EF3B55-8BCB-0053-733D-9C3FF9734C0E}"/>
                </a:ext>
              </a:extLst>
            </p:cNvPr>
            <p:cNvGrpSpPr/>
            <p:nvPr/>
          </p:nvGrpSpPr>
          <p:grpSpPr>
            <a:xfrm>
              <a:off x="7770375" y="1913297"/>
              <a:ext cx="51047" cy="810018"/>
              <a:chOff x="7770375" y="1913297"/>
              <a:chExt cx="51047" cy="810018"/>
            </a:xfrm>
          </p:grpSpPr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6FF70F2E-10A5-7650-1F6B-1335EB5B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378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9A79E8-6B35-7357-E92C-4E10207B6C43}"/>
                  </a:ext>
                </a:extLst>
              </p:cNvPr>
              <p:cNvCxnSpPr/>
              <p:nvPr/>
            </p:nvCxnSpPr>
            <p:spPr>
              <a:xfrm flipV="1">
                <a:off x="7795884" y="1945519"/>
                <a:ext cx="0" cy="76871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0EEFEDA-6ED2-5609-4251-0FDC5024EB37}"/>
                  </a:ext>
                </a:extLst>
              </p:cNvPr>
              <p:cNvSpPr/>
              <p:nvPr/>
            </p:nvSpPr>
            <p:spPr>
              <a:xfrm>
                <a:off x="7770375" y="1913297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3E117B-EDCD-411C-7ECA-FF8D08B5EB42}"/>
              </a:ext>
            </a:extLst>
          </p:cNvPr>
          <p:cNvGrpSpPr/>
          <p:nvPr/>
        </p:nvGrpSpPr>
        <p:grpSpPr>
          <a:xfrm>
            <a:off x="7289144" y="2133242"/>
            <a:ext cx="508601" cy="903126"/>
            <a:chOff x="7289144" y="2133242"/>
            <a:chExt cx="508601" cy="90312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A5FEA1A-68E0-1C1E-5B7A-48CAA2B35D76}"/>
                </a:ext>
              </a:extLst>
            </p:cNvPr>
            <p:cNvGrpSpPr/>
            <p:nvPr/>
          </p:nvGrpSpPr>
          <p:grpSpPr>
            <a:xfrm>
              <a:off x="7437072" y="2133242"/>
              <a:ext cx="48044" cy="591352"/>
              <a:chOff x="7437072" y="2133242"/>
              <a:chExt cx="48044" cy="591352"/>
            </a:xfrm>
          </p:grpSpPr>
          <p:sp>
            <p:nvSpPr>
              <p:cNvPr id="62" name="Oval 62">
                <a:extLst>
                  <a:ext uri="{FF2B5EF4-FFF2-40B4-BE49-F238E27FC236}">
                    <a16:creationId xmlns:a16="http://schemas.microsoft.com/office/drawing/2014/main" id="{CCAAB0D2-A695-5BB9-0700-3EAA41096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7072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7CB7C44-9354-9861-DAEA-F5826AD61C85}"/>
                  </a:ext>
                </a:extLst>
              </p:cNvPr>
              <p:cNvCxnSpPr/>
              <p:nvPr/>
            </p:nvCxnSpPr>
            <p:spPr>
              <a:xfrm flipV="1">
                <a:off x="7459579" y="2189520"/>
                <a:ext cx="0" cy="535074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651CC92-BEED-E4BD-1100-74D626989E05}"/>
                  </a:ext>
                </a:extLst>
              </p:cNvPr>
              <p:cNvSpPr/>
              <p:nvPr/>
            </p:nvSpPr>
            <p:spPr>
              <a:xfrm>
                <a:off x="7438294" y="213324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4919A1-26B6-9D00-3464-B81FF0803D49}"/>
              </a:ext>
            </a:extLst>
          </p:cNvPr>
          <p:cNvGrpSpPr/>
          <p:nvPr/>
        </p:nvGrpSpPr>
        <p:grpSpPr>
          <a:xfrm>
            <a:off x="6977816" y="2264852"/>
            <a:ext cx="508601" cy="771515"/>
            <a:chOff x="6977816" y="2264852"/>
            <a:chExt cx="508601" cy="77151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53C681F-CEF1-FF3B-FCB5-DA5AFD863148}"/>
                </a:ext>
              </a:extLst>
            </p:cNvPr>
            <p:cNvGrpSpPr/>
            <p:nvPr/>
          </p:nvGrpSpPr>
          <p:grpSpPr>
            <a:xfrm>
              <a:off x="7192715" y="2264852"/>
              <a:ext cx="52184" cy="458463"/>
              <a:chOff x="7192715" y="2264852"/>
              <a:chExt cx="52184" cy="458463"/>
            </a:xfrm>
          </p:grpSpPr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B50FFAC9-ABDC-139C-56E4-DC956A928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6855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901430B-1E7E-F79B-A452-52700F3F6E1D}"/>
                  </a:ext>
                </a:extLst>
              </p:cNvPr>
              <p:cNvCxnSpPr/>
              <p:nvPr/>
            </p:nvCxnSpPr>
            <p:spPr>
              <a:xfrm flipV="1">
                <a:off x="7215749" y="2310747"/>
                <a:ext cx="0" cy="399993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1137176-C698-6E24-591D-457FC457D16C}"/>
                  </a:ext>
                </a:extLst>
              </p:cNvPr>
              <p:cNvSpPr/>
              <p:nvPr/>
            </p:nvSpPr>
            <p:spPr>
              <a:xfrm>
                <a:off x="7192715" y="226485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59C1FF-4D5C-912B-5080-11DE0AE77B1C}"/>
              </a:ext>
            </a:extLst>
          </p:cNvPr>
          <p:cNvGrpSpPr/>
          <p:nvPr/>
        </p:nvGrpSpPr>
        <p:grpSpPr>
          <a:xfrm>
            <a:off x="6646116" y="2381316"/>
            <a:ext cx="508601" cy="662637"/>
            <a:chOff x="6646116" y="2381316"/>
            <a:chExt cx="508601" cy="66263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A53DD44-4B25-252A-F74E-29DACF1707EB}"/>
                </a:ext>
              </a:extLst>
            </p:cNvPr>
            <p:cNvGrpSpPr/>
            <p:nvPr/>
          </p:nvGrpSpPr>
          <p:grpSpPr>
            <a:xfrm>
              <a:off x="6854898" y="2381316"/>
              <a:ext cx="53697" cy="341999"/>
              <a:chOff x="6854898" y="2381316"/>
              <a:chExt cx="53697" cy="341999"/>
            </a:xfrm>
          </p:grpSpPr>
          <p:sp>
            <p:nvSpPr>
              <p:cNvPr id="64" name="Oval 64">
                <a:extLst>
                  <a:ext uri="{FF2B5EF4-FFF2-40B4-BE49-F238E27FC236}">
                    <a16:creationId xmlns:a16="http://schemas.microsoft.com/office/drawing/2014/main" id="{D03B8289-1B0D-582F-D74A-5135049E2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0551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C984AE-3501-D47B-5087-F31486070411}"/>
                  </a:ext>
                </a:extLst>
              </p:cNvPr>
              <p:cNvCxnSpPr/>
              <p:nvPr/>
            </p:nvCxnSpPr>
            <p:spPr>
              <a:xfrm flipH="1" flipV="1">
                <a:off x="6878919" y="2431974"/>
                <a:ext cx="857" cy="28223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A9E495D-AC7C-C7F3-5930-33C5685A6E68}"/>
                  </a:ext>
                </a:extLst>
              </p:cNvPr>
              <p:cNvSpPr/>
              <p:nvPr/>
            </p:nvSpPr>
            <p:spPr>
              <a:xfrm>
                <a:off x="6854898" y="2381316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90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Neural Networks ~ Optimizing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26348"/>
                <a:ext cx="8520600" cy="3416400"/>
              </a:xfrm>
            </p:spPr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596900" lvl="1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It all comes down to effectively computing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sz="18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8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AF4A5C-AE76-C21E-BB98-1E67D69E4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26348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3"/>
                <a:stretch>
                  <a:fillRect l="-11765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7647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7"/>
                <a:stretch>
                  <a:fillRect l="-7500" r="-7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57">
            <a:extLst>
              <a:ext uri="{FF2B5EF4-FFF2-40B4-BE49-F238E27FC236}">
                <a16:creationId xmlns:a16="http://schemas.microsoft.com/office/drawing/2014/main" id="{DFBBE925-4CE9-6026-3B48-A425379BBD4D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283440" y="2123027"/>
            <a:ext cx="1285334" cy="54994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9" name="Line 57">
            <a:extLst>
              <a:ext uri="{FF2B5EF4-FFF2-40B4-BE49-F238E27FC236}">
                <a16:creationId xmlns:a16="http://schemas.microsoft.com/office/drawing/2014/main" id="{2F947795-A324-13CC-B1E9-D3C3480CC9C2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550003" y="1792265"/>
            <a:ext cx="1326527" cy="99630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DDF4D73F-0EAF-E1AB-20F5-DF88244ED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1020955"/>
            <a:ext cx="0" cy="1704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92143634-991F-92FA-630A-BAC3B9A1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2708459"/>
            <a:ext cx="249926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5">
            <a:extLst>
              <a:ext uri="{FF2B5EF4-FFF2-40B4-BE49-F238E27FC236}">
                <a16:creationId xmlns:a16="http://schemas.microsoft.com/office/drawing/2014/main" id="{08B5CE89-4088-808C-1C13-273CF71791C3}"/>
              </a:ext>
            </a:extLst>
          </p:cNvPr>
          <p:cNvSpPr>
            <a:spLocks/>
          </p:cNvSpPr>
          <p:nvPr/>
        </p:nvSpPr>
        <p:spPr bwMode="auto">
          <a:xfrm>
            <a:off x="6043810" y="1228980"/>
            <a:ext cx="2369148" cy="1229657"/>
          </a:xfrm>
          <a:custGeom>
            <a:avLst/>
            <a:gdLst>
              <a:gd name="T0" fmla="*/ 0 w 2367"/>
              <a:gd name="T1" fmla="*/ 0 h 1770"/>
              <a:gd name="T2" fmla="*/ 528 w 2367"/>
              <a:gd name="T3" fmla="*/ 1584 h 1770"/>
              <a:gd name="T4" fmla="*/ 1650 w 2367"/>
              <a:gd name="T5" fmla="*/ 1116 h 1770"/>
              <a:gd name="T6" fmla="*/ 2367 w 2367"/>
              <a:gd name="T7" fmla="*/ 56 h 1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7" h="1770">
                <a:moveTo>
                  <a:pt x="0" y="0"/>
                </a:moveTo>
                <a:cubicBezTo>
                  <a:pt x="120" y="668"/>
                  <a:pt x="253" y="1398"/>
                  <a:pt x="528" y="1584"/>
                </a:cubicBezTo>
                <a:cubicBezTo>
                  <a:pt x="803" y="1770"/>
                  <a:pt x="1344" y="1371"/>
                  <a:pt x="1650" y="1116"/>
                </a:cubicBezTo>
                <a:cubicBezTo>
                  <a:pt x="1956" y="861"/>
                  <a:pt x="2218" y="277"/>
                  <a:pt x="2367" y="5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B9288E37-4901-69CC-20DE-58C3061C2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8811" y="1365869"/>
            <a:ext cx="1345220" cy="110132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F9FBEBCC-3B7A-CA22-8212-776B0D6DBACA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818941" y="1605026"/>
            <a:ext cx="1237644" cy="113954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0" name="Line 60">
            <a:extLst>
              <a:ext uri="{FF2B5EF4-FFF2-40B4-BE49-F238E27FC236}">
                <a16:creationId xmlns:a16="http://schemas.microsoft.com/office/drawing/2014/main" id="{19A784B0-B907-3CEC-01D6-C59C83DF98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6419" y="2647170"/>
            <a:ext cx="13452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6FF70F2E-10A5-7650-1F6B-1335EB5BC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378" y="2685242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CCAAB0D2-A695-5BB9-0700-3EAA4109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072" y="2685242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3" name="Oval 63">
            <a:extLst>
              <a:ext uri="{FF2B5EF4-FFF2-40B4-BE49-F238E27FC236}">
                <a16:creationId xmlns:a16="http://schemas.microsoft.com/office/drawing/2014/main" id="{B50FFAC9-ABDC-139C-56E4-DC956A928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855" y="2685242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4" name="Oval 64">
            <a:extLst>
              <a:ext uri="{FF2B5EF4-FFF2-40B4-BE49-F238E27FC236}">
                <a16:creationId xmlns:a16="http://schemas.microsoft.com/office/drawing/2014/main" id="{D03B8289-1B0D-582F-D74A-5135049E2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551" y="2685242"/>
            <a:ext cx="48044" cy="380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 Box 68">
                <a:extLst>
                  <a:ext uri="{FF2B5EF4-FFF2-40B4-BE49-F238E27FC236}">
                    <a16:creationId xmlns:a16="http://schemas.microsoft.com/office/drawing/2014/main" id="{3F03EF61-25AE-36F1-CD96-769C3869D3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1631" y="2715913"/>
                <a:ext cx="1555747" cy="311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sz="1100">
                    <a:solidFill>
                      <a:srgbClr val="C0000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Sup>
                      <m:sSubSupPr>
                        <m:ctrlPr>
                          <a:rPr lang="en-US" sz="11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/>
                      <m:sup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>
                            <a:solidFill>
                              <a:srgbClr val="C00000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sz="1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en-US" sz="11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6" name="Text Box 68">
                <a:extLst>
                  <a:ext uri="{FF2B5EF4-FFF2-40B4-BE49-F238E27FC236}">
                    <a16:creationId xmlns:a16="http://schemas.microsoft.com/office/drawing/2014/main" id="{3F03EF61-25AE-36F1-CD96-769C3869D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1631" y="2715913"/>
                <a:ext cx="1555747" cy="3114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99A79E8-6B35-7357-E92C-4E10207B6C43}"/>
              </a:ext>
            </a:extLst>
          </p:cNvPr>
          <p:cNvCxnSpPr/>
          <p:nvPr/>
        </p:nvCxnSpPr>
        <p:spPr>
          <a:xfrm flipV="1">
            <a:off x="7791746" y="1945519"/>
            <a:ext cx="0" cy="76871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CB7C44-9354-9861-DAEA-F5826AD61C85}"/>
              </a:ext>
            </a:extLst>
          </p:cNvPr>
          <p:cNvCxnSpPr/>
          <p:nvPr/>
        </p:nvCxnSpPr>
        <p:spPr>
          <a:xfrm flipV="1">
            <a:off x="7455441" y="2189520"/>
            <a:ext cx="0" cy="535074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01430B-1E7E-F79B-A452-52700F3F6E1D}"/>
              </a:ext>
            </a:extLst>
          </p:cNvPr>
          <p:cNvCxnSpPr/>
          <p:nvPr/>
        </p:nvCxnSpPr>
        <p:spPr>
          <a:xfrm flipV="1">
            <a:off x="7215749" y="2310747"/>
            <a:ext cx="0" cy="399993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CC984AE-3501-D47B-5087-F31486070411}"/>
              </a:ext>
            </a:extLst>
          </p:cNvPr>
          <p:cNvCxnSpPr/>
          <p:nvPr/>
        </p:nvCxnSpPr>
        <p:spPr>
          <a:xfrm flipH="1" flipV="1">
            <a:off x="6878919" y="2431974"/>
            <a:ext cx="857" cy="282230"/>
          </a:xfrm>
          <a:prstGeom prst="line">
            <a:avLst/>
          </a:prstGeom>
          <a:ln w="31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6A9E495D-AC7C-C7F3-5930-33C5685A6E68}"/>
              </a:ext>
            </a:extLst>
          </p:cNvPr>
          <p:cNvSpPr/>
          <p:nvPr/>
        </p:nvSpPr>
        <p:spPr>
          <a:xfrm>
            <a:off x="6854898" y="2381316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1137176-C698-6E24-591D-457FC457D16C}"/>
              </a:ext>
            </a:extLst>
          </p:cNvPr>
          <p:cNvSpPr/>
          <p:nvPr/>
        </p:nvSpPr>
        <p:spPr>
          <a:xfrm>
            <a:off x="7192715" y="2264852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651CC92-BEED-E4BD-1100-74D626989E05}"/>
              </a:ext>
            </a:extLst>
          </p:cNvPr>
          <p:cNvSpPr/>
          <p:nvPr/>
        </p:nvSpPr>
        <p:spPr>
          <a:xfrm>
            <a:off x="7438294" y="2133242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0EEFEDA-6ED2-5609-4251-0FDC5024EB37}"/>
              </a:ext>
            </a:extLst>
          </p:cNvPr>
          <p:cNvSpPr/>
          <p:nvPr/>
        </p:nvSpPr>
        <p:spPr>
          <a:xfrm>
            <a:off x="7770375" y="1913297"/>
            <a:ext cx="42944" cy="3428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DD6C3-0AA1-4ACC-F953-F0B261C19DDD}"/>
                  </a:ext>
                </a:extLst>
              </p:cNvPr>
              <p:cNvSpPr txBox="1"/>
              <p:nvPr/>
            </p:nvSpPr>
            <p:spPr>
              <a:xfrm>
                <a:off x="583860" y="1267798"/>
                <a:ext cx="4015540" cy="103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>
                    <a:latin typeface="Corbel" panose="020B0503020204020204" pitchFamily="34" charset="0"/>
                  </a:rPr>
                  <a:t>For each sub-parameter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sz="2000">
                    <a:latin typeface="Corbel" panose="020B0503020204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EDD6C3-0AA1-4ACC-F953-F0B261C19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60" y="1267798"/>
                <a:ext cx="4015540" cy="1037335"/>
              </a:xfrm>
              <a:prstGeom prst="rect">
                <a:avLst/>
              </a:prstGeom>
              <a:blipFill>
                <a:blip r:embed="rId12"/>
                <a:stretch>
                  <a:fillRect l="-1899" t="-3614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5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4010</Words>
  <Application>Microsoft Macintosh PowerPoint</Application>
  <PresentationFormat>On-screen Show (16:9)</PresentationFormat>
  <Paragraphs>691</Paragraphs>
  <Slides>74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MT</vt:lpstr>
      <vt:lpstr>Corbel</vt:lpstr>
      <vt:lpstr>Calibri</vt:lpstr>
      <vt:lpstr>Cambria Math</vt:lpstr>
      <vt:lpstr>Consolas</vt:lpstr>
      <vt:lpstr>Simple Light</vt:lpstr>
      <vt:lpstr>Backpropagation Algorithm</vt:lpstr>
      <vt:lpstr>HW update </vt:lpstr>
      <vt:lpstr>Recap: Feel Forward Neural Networks </vt:lpstr>
      <vt:lpstr>Recap: Feel Forward Neural Networks </vt:lpstr>
      <vt:lpstr>Recap: Jacobian Matrix</vt:lpstr>
      <vt:lpstr>Recap: Chain Rule for Multivariable Functions</vt:lpstr>
      <vt:lpstr>Training Neural Networks: Setup  </vt:lpstr>
      <vt:lpstr>Training Neural Networks ~ Optimizing Parameters </vt:lpstr>
      <vt:lpstr>Training Neural Networks ~ Optimizing Parameters </vt:lpstr>
      <vt:lpstr>Training Neural Networks ~ Computing the Gradients </vt:lpstr>
      <vt:lpstr>Necessity of a Principled Algorithm for Gradient Computation</vt:lpstr>
      <vt:lpstr>Key Intuitions Required for BP</vt:lpstr>
      <vt:lpstr>A Generic Neural Network </vt:lpstr>
      <vt:lpstr>A Generic Neural Network: Forward Step</vt:lpstr>
      <vt:lpstr>A Generic Neural Network: Direct Gradients</vt:lpstr>
      <vt:lpstr>A Generic Neural Network: Gradients with Caching/Memoization</vt:lpstr>
      <vt:lpstr>A Generic Neural Network: Backward Step </vt:lpstr>
      <vt:lpstr>A Generic Neural Network: Back Propagation</vt:lpstr>
      <vt:lpstr>Computation Graph: Example </vt:lpstr>
      <vt:lpstr>Back-Prop in General Computation Graph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Computation Graph: An Example </vt:lpstr>
      <vt:lpstr>A Generic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time!</vt:lpstr>
      <vt:lpstr>Chapter Plan </vt:lpstr>
      <vt:lpstr>Backprop in PyTorch </vt:lpstr>
      <vt:lpstr>PyTorch’s Implementation: Forward/Backward API</vt:lpstr>
      <vt:lpstr>PyTorch Operators </vt:lpstr>
      <vt:lpstr>Example Activation Functions </vt:lpstr>
      <vt:lpstr>Why Learn All These Details About Backprop?</vt:lpstr>
      <vt:lpstr>Backprop in Practice</vt:lpstr>
      <vt:lpstr>Activation Functions </vt:lpstr>
      <vt:lpstr>Activation Functions : Sigmoid </vt:lpstr>
      <vt:lpstr>Activation Functions : Tanh </vt:lpstr>
      <vt:lpstr>Activation Functions : ReLU </vt:lpstr>
      <vt:lpstr>Activation Functions : Leaky ReLU </vt:lpstr>
      <vt:lpstr>How do You Choose What Activation Function to Use? </vt:lpstr>
      <vt:lpstr>Layer and batch normalization</vt:lpstr>
      <vt:lpstr>Exploding/Vanishing Gradients </vt:lpstr>
      <vt:lpstr>Residual Connections/Blocks</vt:lpstr>
      <vt:lpstr>PowerPoint Presentation</vt:lpstr>
      <vt:lpstr>Batching </vt:lpstr>
      <vt:lpstr>PowerPoint Presentation</vt:lpstr>
      <vt:lpstr>PowerPoint Presentation</vt:lpstr>
      <vt:lpstr>Manual Gradient checking: Numeric Gradient</vt:lpstr>
      <vt:lpstr>Weight Initialization</vt:lpstr>
      <vt:lpstr>Weight Initialization</vt:lpstr>
      <vt:lpstr>Comments on Training</vt:lpstr>
      <vt:lpstr>Over-training Prevention </vt:lpstr>
      <vt:lpstr>Over-fitting prevention </vt:lpstr>
      <vt:lpstr>Dropout training</vt:lpstr>
      <vt:lpstr>Dropout During Test Time</vt:lpstr>
      <vt:lpstr>Dropout in Practice </vt:lpstr>
      <vt:lpstr>The Only Time You Want to Overfit: The First Tryout </vt:lpstr>
      <vt:lpstr>Demo Time! </vt:lpstr>
      <vt:lpstr>Chapter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</cp:revision>
  <dcterms:modified xsi:type="dcterms:W3CDTF">2023-02-09T20:20:47Z</dcterms:modified>
</cp:coreProperties>
</file>